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346" r:id="rId2"/>
    <p:sldId id="277" r:id="rId3"/>
    <p:sldId id="349" r:id="rId4"/>
    <p:sldId id="347" r:id="rId5"/>
    <p:sldId id="329" r:id="rId6"/>
    <p:sldId id="351" r:id="rId7"/>
    <p:sldId id="359" r:id="rId8"/>
    <p:sldId id="357" r:id="rId9"/>
    <p:sldId id="355" r:id="rId10"/>
    <p:sldId id="361" r:id="rId11"/>
    <p:sldId id="362" r:id="rId12"/>
    <p:sldId id="363" r:id="rId13"/>
    <p:sldId id="364" r:id="rId14"/>
    <p:sldId id="29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>
        <p:scale>
          <a:sx n="100" d="100"/>
          <a:sy n="100" d="100"/>
        </p:scale>
        <p:origin x="-950" y="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DB9B4-0F55-443F-B56D-D1A6CD584F5E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60459-A228-4D9E-8038-485460D63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2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10.02.2024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10.02.2024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10.02.2024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10.02.2024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10.02.2024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10.02.2024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10.02.2024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10.02.2024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10.02.2024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10.02.2024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ACC-CE04-417D-89CE-3283FC52C64D}" type="datetimeFigureOut">
              <a:rPr lang="ru-RU" smtClean="0"/>
              <a:pPr/>
              <a:t>10.02.2024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59CACC-CE04-417D-89CE-3283FC52C64D}" type="datetimeFigureOut">
              <a:rPr lang="ru-RU" smtClean="0"/>
              <a:pPr/>
              <a:t>10.02.2024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B93C50-DB43-4461-A37B-99E0508025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ogopedprofiporta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sportal.ru/sites/default/files/2022/09/04/mk_primenenie_neyropsihologicheskih_tehnologiy_v_rabote_logopeda_-_kopiya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u3j.org/pics/57fe143925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ОБРАЗОВАТЕЛЬНОЕ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«БЕРЕЗОВСКИЙ  ДЕТСКИЙ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85861"/>
            <a:ext cx="85353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межполушарного взаимодействия в коррекционно-развивающей работе учителя – логопеда с детьми ТНР</a:t>
            </a:r>
          </a:p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учитель-логопед Бычкова Н.И.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85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3584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Мозжечковая стимуляция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диски, тренажеры, доска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Бильгау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ис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952740"/>
            <a:ext cx="3429504" cy="2700396"/>
          </a:xfrm>
          <a:prstGeom prst="rect">
            <a:avLst/>
          </a:prstGeom>
        </p:spPr>
      </p:pic>
      <p:pic>
        <p:nvPicPr>
          <p:cNvPr id="5122" name="Picture 2" descr="C:\Users\User\AppData\Local\Packages\Microsoft.Windows.Photos_8wekyb3d8bbwe\TempState\ShareServiceTempFolder\бег дорожк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17090"/>
            <a:ext cx="3168352" cy="4424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558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3584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165816" cy="4221088"/>
          </a:xfrm>
          <a:prstGeom prst="rect">
            <a:avLst/>
          </a:prstGeom>
        </p:spPr>
      </p:pic>
      <p:pic>
        <p:nvPicPr>
          <p:cNvPr id="6" name="Рисунок 5" descr="дос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672" y="1772816"/>
            <a:ext cx="3689560" cy="28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58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35846"/>
            <a:ext cx="76328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коррекционная работа с использованием нейропсихологического подхода приводит к оптимизации ВПФ, изменению структуры их дефекта.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коррекции обеспечивается повышение общей психической активности, работоспособности;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нейропсихологические упражнения позволяют формировать внимание как целенаправленную избирательную активность, улучшается регуляция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коррекции значительные изменения происходят в сенсомоторной сфере, что приводит к положительной динамике в развитии познавательных функций;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влиянием коррекционного воздействия происходят улучшения в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 психической деятельности, за счёт чего развиваются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эмоционально-личностные качества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58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3584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764705"/>
            <a:ext cx="63367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на мастер-классе я узнала  …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было интересно, потому что …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58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855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9" y="1772816"/>
            <a:ext cx="76328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28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info@logopedprofiportal.ru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https://nsportal.ru/sites/default/files/2022/09/04/mk_primenenie_neyropsihologicheskih_tehnologiy_v_rabote_logopeda_-_kopiya.pptx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53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6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248" y="487760"/>
            <a:ext cx="485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836712"/>
            <a:ext cx="73860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мастер-класса: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участникам мастер-класса системы работы по применению современных технологий в работе с ТНР.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повысить профессиональное мастерство участников мастер-класса;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участников мастер-класса с серией игр, направленных на синхронизацию работы полушарий мозга для повышения его функциональных возможностей;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практическое овладение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 для последующего применения в практической деятельности.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86356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248" y="487760"/>
            <a:ext cx="485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836712"/>
            <a:ext cx="7386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4345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Тяжелые нарушения речи (ТНР) – это группа речевых нарушений, которая включает в себя целый перечень медицинских и логопедических диагнозов. У детей с ТНР, в большинстве случаев не наблюдаются проблемы со слухом и интеллектом, но для них характерны серьезные речевые дефекты.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56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6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764704"/>
            <a:ext cx="83529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4360" indent="-457200" algn="just"/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</a:t>
            </a:r>
          </a:p>
          <a:p>
            <a:pPr marL="594360" indent="-457200" algn="just"/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Работы В.М.Бехтерева, А.Л.Леонтьева, А.Р.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Лурия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, А.Н.Анохина доказали влияние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тела на уровень развития высших психических функций и речи. Поэтому </a:t>
            </a:r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коррекционно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- развивающая и формирующая работа в нашем детском саду направлена «снизу вверх» (от движения к мышлению), а не наоборот.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56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1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Эффективность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нейропсихологического (психомоторного) подхода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доказана наукой и практикой. Она является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игровой технологией. Нейропсихологический подход предполагает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коррекцию нарушенных психических процессов (внимания,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памяти, мышления, речи и др.), эмоционально-волевой сферы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ребёнка через сочетание двигательной, когнитивной 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 – личностной коррекции.</a:t>
            </a:r>
          </a:p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Нейрокоррекция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проводиться в форме игровых занятий,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комплекса двигательных упражнений (сенсомоторная коррекция),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дыхательных упражнений, упражнений на развитие речи 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артикуляции.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98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028343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«Обучая левое полушарие, вы обучаете только левое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полушарие. Обучая правое полушарие, вы обучаете весь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мозг». 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Каждое полушарие выполняет свои определённые функции и имеет свою специализацию.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40.userapi.com/s/v1/if2/AlOmgvnnS54tmlLgmDn8t0bc2doIKWTMmtZQYZ8brEbLuq4XuA5m6HcveC_mLxNIkEVCBpCp8htKnIa0ZcRjExK4.jpg?size=1280x861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3" y="3051858"/>
            <a:ext cx="4735633" cy="3185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5585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028343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2068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Признаки несформированности межполушарного взаимодействия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зеркальное написание букв                          агрессия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уквы зеркало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708920"/>
            <a:ext cx="3527619" cy="2592288"/>
          </a:xfrm>
          <a:prstGeom prst="rect">
            <a:avLst/>
          </a:prstGeom>
        </p:spPr>
      </p:pic>
      <p:pic>
        <p:nvPicPr>
          <p:cNvPr id="7" name="Рисунок 6" descr="агрессия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708920"/>
            <a:ext cx="3543783" cy="24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58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из универсальных методов развития межполушарного взаимодействия является наука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принцип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целостный,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холистический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подход. Его сторонники уверены в том, что человек представляет собой единый организм (что несомненно так), а потому лечить его надо целиком, а не отдельные органы.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инезио упраж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645024"/>
            <a:ext cx="3456384" cy="26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58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volna.org/wp-content/uploads/2014/11/priedupriezhdieniie_giessi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27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028343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Примеры некоторых нейропсихологических игр и упражнений, которые можно использовать в работе с детьми  с ТНР:  - игры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Дюба-дюба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 «Ладушки»; «Зеркальное рисование»;  совместные движения языка и рук; совместные движения языка и глаз; пальчиковая гимнастика, лепка, рисование и творчество, движение под музыку и т.д.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альчиковая гимнаст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73016"/>
            <a:ext cx="3265168" cy="2445687"/>
          </a:xfrm>
          <a:prstGeom prst="rect">
            <a:avLst/>
          </a:prstGeom>
        </p:spPr>
      </p:pic>
      <p:pic>
        <p:nvPicPr>
          <p:cNvPr id="6" name="Рисунок 5" descr="кинезиоупражне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717032"/>
            <a:ext cx="3168352" cy="237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5851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7325</TotalTime>
  <Words>543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User</cp:lastModifiedBy>
  <cp:revision>452</cp:revision>
  <cp:lastPrinted>2018-03-17T18:44:05Z</cp:lastPrinted>
  <dcterms:created xsi:type="dcterms:W3CDTF">2013-04-09T15:20:34Z</dcterms:created>
  <dcterms:modified xsi:type="dcterms:W3CDTF">2024-02-10T02:51:43Z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4156697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