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38"/>
  </p:notesMasterIdLst>
  <p:sldIdLst>
    <p:sldId id="275" r:id="rId2"/>
    <p:sldId id="277" r:id="rId3"/>
    <p:sldId id="297" r:id="rId4"/>
    <p:sldId id="329" r:id="rId5"/>
    <p:sldId id="331" r:id="rId6"/>
    <p:sldId id="324" r:id="rId7"/>
    <p:sldId id="359" r:id="rId8"/>
    <p:sldId id="344" r:id="rId9"/>
    <p:sldId id="360" r:id="rId10"/>
    <p:sldId id="335" r:id="rId11"/>
    <p:sldId id="365" r:id="rId12"/>
    <p:sldId id="361" r:id="rId13"/>
    <p:sldId id="362" r:id="rId14"/>
    <p:sldId id="346" r:id="rId15"/>
    <p:sldId id="347" r:id="rId16"/>
    <p:sldId id="363" r:id="rId17"/>
    <p:sldId id="348" r:id="rId18"/>
    <p:sldId id="349" r:id="rId19"/>
    <p:sldId id="350" r:id="rId20"/>
    <p:sldId id="358" r:id="rId21"/>
    <p:sldId id="357" r:id="rId22"/>
    <p:sldId id="352" r:id="rId23"/>
    <p:sldId id="325" r:id="rId24"/>
    <p:sldId id="341" r:id="rId25"/>
    <p:sldId id="339" r:id="rId26"/>
    <p:sldId id="364" r:id="rId27"/>
    <p:sldId id="351" r:id="rId28"/>
    <p:sldId id="354" r:id="rId29"/>
    <p:sldId id="353" r:id="rId30"/>
    <p:sldId id="355" r:id="rId31"/>
    <p:sldId id="288" r:id="rId32"/>
    <p:sldId id="285" r:id="rId33"/>
    <p:sldId id="306" r:id="rId34"/>
    <p:sldId id="314" r:id="rId35"/>
    <p:sldId id="315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Помогаева" initials="НП" lastIdx="1" clrIdx="0">
    <p:extLst>
      <p:ext uri="{19B8F6BF-5375-455C-9EA6-DF929625EA0E}">
        <p15:presenceInfo xmlns:p15="http://schemas.microsoft.com/office/powerpoint/2012/main" userId="eebbe5e5f85e49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3923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9B4-0F55-443F-B56D-D1A6CD584F5E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459-A228-4D9E-8038-485460D63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60459-A228-4D9E-8038-485460D6369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1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60459-A228-4D9E-8038-485460D6369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2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9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1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5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4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1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6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7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7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6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8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6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0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0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0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59CACC-CE04-417D-89CE-3283FC52C64D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6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3j.org/pics/57fe143925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 ОБРАЗОВАТЕЛЬНОЕ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«БЕРЕЗОВСКИЙ  ДЕТСКИЙ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САД № 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3913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 РАБОТЫ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Помогаевой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Натальи Сергеевны</a:t>
            </a: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85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1124745"/>
            <a:ext cx="313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05DA8F-CA31-4468-B52C-53ED852C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476672"/>
            <a:ext cx="3983061" cy="5870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2861B5-16D7-4D02-9FFF-11904A8E05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525" y="476672"/>
            <a:ext cx="3958524" cy="58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5D73A8-B811-42FE-ADC7-55C6BAE58F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485673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5933D-EF57-49E5-814A-EE2FAE6A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476673"/>
            <a:ext cx="6798736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Птичья столовая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69C2983-58E6-4132-98F6-E6D80D5EB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" y="1340768"/>
            <a:ext cx="3554016" cy="4738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6501FC-59A9-4D83-ADE4-1F4866CA38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40768"/>
            <a:ext cx="3351236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B98B3-BC35-461C-BFC2-687F1144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620688"/>
            <a:ext cx="6798736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центр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EC428C5-0EC0-4FAE-B566-1E0A8ECB4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54" y="1373903"/>
            <a:ext cx="3864646" cy="4810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6002E5-9961-4A08-9E73-511560D21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278" y="1373904"/>
            <a:ext cx="3063114" cy="47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7C5A34-B223-4682-97FB-D306969E1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0004"/>
            <a:ext cx="6978751" cy="3240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3786ED-BD55-4F66-B8FF-2D455F7DF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3450744"/>
            <a:ext cx="5976665" cy="29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21FF89-6CC1-41F1-9E76-545024BAD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6652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3320A-83B4-453B-A189-EF142F2F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сюжетно-ролевой игры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3C0754C-4187-42C2-8931-944CE6C01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3" y="1547280"/>
            <a:ext cx="8188325" cy="44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6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DDF2B8-3EC3-467F-A8E4-44810830A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786205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45070B-B9FC-4A91-9D81-9CDF7037E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99" y="476672"/>
            <a:ext cx="3760689" cy="5818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DD9488-FAC8-4F6A-85D2-A2973EE8F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3824343" cy="58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7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2DEFAA-9173-4746-8078-C77C01A9DC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27" y="548681"/>
            <a:ext cx="3854779" cy="56534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566D27-399B-4B9B-BF1A-5568E0330C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3" y="548681"/>
            <a:ext cx="3919946" cy="56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8784" y="332656"/>
            <a:ext cx="47816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360" indent="-457200"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педагоге</a:t>
            </a:r>
          </a:p>
          <a:p>
            <a:pPr marL="137160"/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550" lvl="0" indent="366713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 1993 году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Лесосибирский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пединститут по специальности «Педагогика и методика начального обучения».</a:t>
            </a:r>
          </a:p>
          <a:p>
            <a:pPr marL="82550" lvl="0" indent="366713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В 2020 году ООО «Центр повышения квалификации и переподготовки «Луч знаний», квалификация «Воспитатель детей дошкольного возраста» 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550" lvl="0" indent="366713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Стаж педагогической работы: </a:t>
            </a:r>
          </a:p>
          <a:p>
            <a:pPr marL="82550" lvl="0" algn="ctr"/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8 лет</a:t>
            </a:r>
          </a:p>
          <a:p>
            <a:pPr marL="82550" lvl="0" indent="366713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Стаж работы в ДОУ:  </a:t>
            </a:r>
          </a:p>
          <a:p>
            <a:pPr marL="82550" lvl="0" indent="366713"/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    1 год и 11 месяцев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214686"/>
            <a:ext cx="332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Любить, вкладывать,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 развивать.                   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3054764" cy="213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569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70E23D-E207-437F-87F7-C7D889F963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3021"/>
            <a:ext cx="4086200" cy="5711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CB05FD-FD31-489A-B758-EFC7A0DC8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26" y="573021"/>
            <a:ext cx="3770150" cy="57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6FFEB5-D258-40F2-8206-16B8C4A92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04664"/>
            <a:ext cx="48965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694E9E-94DE-41B7-8DE0-A633E4A729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0" y="701887"/>
            <a:ext cx="7272300" cy="5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6B2400-324D-4FF6-9294-7E71296CF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94420"/>
            <a:ext cx="3651870" cy="4869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6E66AE-6B32-4DD9-A912-40FCDE407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10" y="986853"/>
            <a:ext cx="365187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9"/>
            <a:ext cx="5357850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CF00E0-CF43-4760-8C9F-48FF007A7E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40" y="3567564"/>
            <a:ext cx="4076460" cy="2780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9F0BD0-D5B7-4F85-89C4-27B7998C1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48" y="476109"/>
            <a:ext cx="4080452" cy="2894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800890-0F1A-484B-9323-9F1395CEF0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48" y="476109"/>
            <a:ext cx="3929304" cy="2860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494A0F-265D-4E5A-8211-2F4C49EBFE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48" y="3567564"/>
            <a:ext cx="3925312" cy="27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9052F-1B3C-43B1-BED0-9442AF28DE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523154"/>
            <a:ext cx="3384375" cy="58116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5154CE-3D08-4C60-B0D3-A48160B4A7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33240"/>
            <a:ext cx="3636899" cy="58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826B9-A02D-4D16-9287-3BE4912B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404664"/>
            <a:ext cx="6798735" cy="97639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117D62F-DF35-4A35-B5C3-134641AB3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22" y="1373773"/>
            <a:ext cx="3672408" cy="5056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5C91B8-E677-4C8F-A4D1-3FC1CC883F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9706" y="1940284"/>
            <a:ext cx="5083465" cy="39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C2589E-2CD2-4146-808C-D13298178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8032" y="216024"/>
            <a:ext cx="8567936" cy="6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3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322D1E-B3A1-46A1-A10F-7184598E5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85180"/>
            <a:ext cx="3394568" cy="59046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7F967D-1BB7-437A-9FA2-FF6F536DCD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09944"/>
            <a:ext cx="47075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EABA40-5DA3-433A-8400-4BDAB9804F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908721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2F819E-F894-4E81-A8ED-4307FA86F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456" y="548680"/>
            <a:ext cx="4805726" cy="34682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EAE976-923F-48BD-93CB-10E324614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8318" y="2308821"/>
            <a:ext cx="3428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C102B8-2446-4843-AF8B-43277699D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36" y="811064"/>
            <a:ext cx="3658051" cy="4877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03F0C0-E8C4-434E-AC96-4DEFC36ED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518" y="759200"/>
            <a:ext cx="3735846" cy="49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1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40466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повышение качества образования, распространение собственного опыта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64" y="1825249"/>
            <a:ext cx="7848872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краевой ресурсосберегающей экологической программе «Зеленый кошелек», 2020 – 2021 гг.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тестировании по теме : «Теория и методика организации разных видов деятельности детей»,2021 г.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мастер – классе «Формирование элементарных представлений у дошкольников в соответствии с ФГОС ДО», 2021 г.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педагогического мастерства «Взаимодействие ДОО и семьи», 2021 г.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онлайн-конференции, секция: «Современный дошкольник: проблемы воспитания и формирования социальной адаптации»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28604"/>
            <a:ext cx="5976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lang="ru-RU" sz="31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Грамоты, дипломы, удостоверения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E1623E-FF01-4758-88FC-423AB60B8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16" y="1474336"/>
            <a:ext cx="1496590" cy="20846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EEF961-E5E1-4471-8B40-4333C31B0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169" y="1481340"/>
            <a:ext cx="1496590" cy="21171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613A08-70AA-482E-B3B3-305C4C1EE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83" y="1457386"/>
            <a:ext cx="1563488" cy="2084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CD90BA-89C9-4782-B7C1-402B88F9FA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495" y="1407912"/>
            <a:ext cx="1563489" cy="2084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ECC93DD-EC23-4923-9B85-0DA75486EA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71" y="3700890"/>
            <a:ext cx="1563488" cy="22370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A8ACE73-6CC7-401D-A1EF-E0A20ABD6E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253" y="3700890"/>
            <a:ext cx="1492565" cy="22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E38214-69EF-4BF4-8BD6-3F7DBC462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062" y="483040"/>
            <a:ext cx="1900553" cy="2689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AC650D-A381-4206-B6FB-4EDDA0ABD9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81" y="483040"/>
            <a:ext cx="2016961" cy="2689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18F9BB-57C2-4388-A1D1-E3A1B31511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983" y="500603"/>
            <a:ext cx="1913535" cy="2704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E85270-68E0-43FB-AC12-99B59B9C78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061" y="3402407"/>
            <a:ext cx="1900553" cy="26815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850D3E-FED0-40F7-A571-93E733E3C5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636" y="3354051"/>
            <a:ext cx="1976712" cy="2729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3292A44-5E03-469E-8F53-256C1A10A2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620" y="3354051"/>
            <a:ext cx="1885310" cy="27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2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F0BE66-C741-4417-9B11-16CDB67A6D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18936"/>
            <a:ext cx="1833545" cy="2661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4DCF68-37BC-4CAA-AC56-8BFB66749B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80" y="518935"/>
            <a:ext cx="1881615" cy="26618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C4CCC1-7EEE-4BB6-A3DD-B88F683AC4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50" y="553863"/>
            <a:ext cx="1927721" cy="2626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9C5865-495A-4A29-9C12-A3FE285084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789040"/>
            <a:ext cx="1766635" cy="2550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2A65D5-9299-4595-A59E-E26A1965E9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80" y="3789041"/>
            <a:ext cx="1881615" cy="25500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D922C6-E7BA-4067-B8B8-5177FDD1A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69043"/>
            <a:ext cx="3384376" cy="22599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86F493-FBE9-40B8-9C72-C039A2AD8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81217"/>
            <a:ext cx="3672408" cy="24637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66974"/>
            <a:ext cx="7944495" cy="26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dnepr.info/wp-content/uploads/2016/09/cropped-2nOIAlaQo3M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116392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053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3039" y="75512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44895"/>
              </p:ext>
            </p:extLst>
          </p:nvPr>
        </p:nvGraphicFramePr>
        <p:xfrm>
          <a:off x="323528" y="1484784"/>
          <a:ext cx="8496943" cy="52565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3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8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2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499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1645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педагогического наблюдения в практике работы с детьми раннего и дошкольного возраста»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«ККИПК и  ПП РО» № 82720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4975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обеспечения информационной безопасности детей»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«Центр инновационного образования и воспитания»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465-1811790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4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санитарно-эпидемиологических требований к образовательным организациям согласно СП 2.4 3648-20»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«Центр инновационного образования и воспитания»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481-1811790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8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70760"/>
              </p:ext>
            </p:extLst>
          </p:nvPr>
        </p:nvGraphicFramePr>
        <p:xfrm>
          <a:off x="467544" y="476672"/>
          <a:ext cx="8208912" cy="5976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1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2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048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6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гриппа и острых респираторных вирусных инфекций, в том числе новой коронавирусной инфекции (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-19)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«Центр инновационного образования и воспитания»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480-1811790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34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работы с обучающимися с ОВЗ в соответствии с ФГОС ДО»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«Центр повышения квалификации и переподготовки «Луч  знаний»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5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16415" cy="14486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центр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BA884C-7A57-4532-B2B4-EA5ABC84B0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8" y="1252439"/>
            <a:ext cx="3971006" cy="51026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F22F82-F2CD-42F1-8D87-68D4BE16F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1252439"/>
            <a:ext cx="3751891" cy="50836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88B26-91D7-4BED-8441-E6992EB4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332657"/>
            <a:ext cx="6798736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творчества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C497496-FF4C-4E5B-AE99-9066C9B12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3672408" cy="4882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1B2E78-F5E8-4405-A651-E0F846FF3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252" y="1196752"/>
            <a:ext cx="3986690" cy="49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CB75FF-B881-4C0C-A279-F96FA26885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92" y="248568"/>
            <a:ext cx="4329540" cy="6360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3967C9-8FAF-49B7-B492-8FCE67CE1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8568"/>
            <a:ext cx="4410608" cy="6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E2717-D5A9-4F4A-A5D4-21AC78C0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404665"/>
            <a:ext cx="6798736" cy="936103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центр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8D50B5E-4C4F-4A77-AFC6-72B356236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21" y="1203011"/>
            <a:ext cx="3608605" cy="49404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C34A60-3BBE-402C-8E0B-A50524EDDE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025" y="1203010"/>
            <a:ext cx="3705369" cy="49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5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5597</TotalTime>
  <Words>358</Words>
  <Application>Microsoft Office PowerPoint</Application>
  <PresentationFormat>Экран (4:3)</PresentationFormat>
  <Paragraphs>77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Книжный центр</vt:lpstr>
      <vt:lpstr>Центр творчества</vt:lpstr>
      <vt:lpstr>Презентация PowerPoint</vt:lpstr>
      <vt:lpstr>Познавательный центр</vt:lpstr>
      <vt:lpstr>Презентация PowerPoint</vt:lpstr>
      <vt:lpstr>Презентация PowerPoint</vt:lpstr>
      <vt:lpstr>Птичья столовая</vt:lpstr>
      <vt:lpstr>Спортивный центр</vt:lpstr>
      <vt:lpstr>Презентация PowerPoint</vt:lpstr>
      <vt:lpstr>Презентация PowerPoint</vt:lpstr>
      <vt:lpstr>Центр сюжетно-ролевой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Юзер</cp:lastModifiedBy>
  <cp:revision>401</cp:revision>
  <cp:lastPrinted>2018-03-17T18:44:05Z</cp:lastPrinted>
  <dcterms:created xsi:type="dcterms:W3CDTF">2013-04-09T15:20:34Z</dcterms:created>
  <dcterms:modified xsi:type="dcterms:W3CDTF">2022-03-29T08:55:33Z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4156697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