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95" r:id="rId2"/>
    <p:sldId id="304" r:id="rId3"/>
    <p:sldId id="296" r:id="rId4"/>
    <p:sldId id="297" r:id="rId5"/>
    <p:sldId id="298" r:id="rId6"/>
    <p:sldId id="300" r:id="rId7"/>
    <p:sldId id="299" r:id="rId8"/>
    <p:sldId id="301" r:id="rId9"/>
    <p:sldId id="302" r:id="rId10"/>
    <p:sldId id="303" r:id="rId11"/>
    <p:sldId id="306" r:id="rId12"/>
    <p:sldId id="310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CFDEA-EE78-4C9B-8E75-A9BCF19576FC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E441A-4680-4426-A1C8-F8B324799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9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441A-4680-4426-A1C8-F8B324799A5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2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9D41CAC-B038-4D00-91F8-A210DFB608FF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5721A49-A56D-4162-845B-42F1A61DF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B2E34-B4C7-419B-B072-101A009E4CED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69D1F-C236-4342-AEE6-657882AC2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20AD-B7B8-4FA0-B197-C43CF0A547FC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076A-9A04-47C4-B44C-DBB017DFC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CE4C-44D0-4CF2-AB5C-AD72A36D2B70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8E70C-D515-4CFB-8BFA-17B3C1D9E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DCF043-4C46-4711-A94C-E39932FBC13C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385D4-8966-4903-AB75-646D96B6E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1BBD-BF6A-4D7F-900D-3023E23D1207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899CC-ABA7-4B5F-882D-54644A68B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5932-A2DD-4D52-9A5D-50178EB117CD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0FAC-8818-49D2-951B-2E9433297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3D30-2097-42D4-948E-995ABA894626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A35F-BD5B-48B9-809E-4DBF94574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0242-9F1A-494F-8FC7-158622F4D2FE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CAC8-5CE4-4D49-A371-F039CD139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246063" y="238125"/>
            <a:ext cx="8531225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920B-7298-4D4F-B2A8-0BC4586B96CF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363" y="6223000"/>
            <a:ext cx="1463675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EAB99E-05B7-426F-9BBC-32DD57FD6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8652F23C-2AF4-4386-8876-47844BB70233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730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3DF0C0-55C6-48FE-B018-A3F27B932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638" y="6307138"/>
            <a:ext cx="27432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3EBD5B-08E5-4945-A4FC-2D822F52B15F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307138"/>
            <a:ext cx="521335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563" y="6307138"/>
            <a:ext cx="146367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38DE57-6DB3-4BDB-968D-D598D228F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75" r:id="rId7"/>
    <p:sldLayoutId id="2147483782" r:id="rId8"/>
    <p:sldLayoutId id="2147483783" r:id="rId9"/>
    <p:sldLayoutId id="2147483774" r:id="rId10"/>
    <p:sldLayoutId id="21474837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1066800" y="491319"/>
            <a:ext cx="10058400" cy="582058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3200" b="1" dirty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rial" charset="0"/>
              </a:rPr>
              <a:t>МБДОУ </a:t>
            </a:r>
            <a:r>
              <a:rPr lang="ru-RU" sz="3200" b="1" dirty="0">
                <a:solidFill>
                  <a:srgbClr val="0070C0"/>
                </a:solidFill>
                <a:latin typeface="Arial" charset="0"/>
              </a:rPr>
              <a:t>«Березовский детский сад № 2</a:t>
            </a:r>
            <a:r>
              <a:rPr lang="ru-RU" sz="3200" b="1" dirty="0" smtClean="0">
                <a:solidFill>
                  <a:srgbClr val="0070C0"/>
                </a:solidFill>
                <a:latin typeface="Arial" charset="0"/>
              </a:rPr>
              <a:t>»</a:t>
            </a:r>
            <a:br>
              <a:rPr lang="ru-RU" sz="32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3200" b="1" dirty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Arial" charset="0"/>
              </a:rPr>
              <a:t> </a:t>
            </a:r>
            <a:br>
              <a:rPr lang="ru-RU" sz="32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4700" b="1" dirty="0" smtClean="0">
                <a:solidFill>
                  <a:srgbClr val="0070C0"/>
                </a:solidFill>
                <a:latin typeface="Arial" charset="0"/>
              </a:rPr>
              <a:t>Коррекция нарушений          слоговой структуры слова</a:t>
            </a:r>
            <a:br>
              <a:rPr lang="ru-RU" sz="47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4700" b="1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sz="47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4700" b="1" dirty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sz="47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4700" b="1" dirty="0" smtClean="0">
                <a:solidFill>
                  <a:srgbClr val="0070C0"/>
                </a:solidFill>
                <a:latin typeface="Arial" charset="0"/>
              </a:rPr>
              <a:t>учитель-логопед МБДОУ Бычкова Н.И.</a:t>
            </a:r>
            <a:br>
              <a:rPr lang="ru-RU" sz="4700" b="1" dirty="0" smtClean="0">
                <a:solidFill>
                  <a:srgbClr val="0070C0"/>
                </a:solidFill>
                <a:latin typeface="Arial" charset="0"/>
              </a:rPr>
            </a:br>
            <a:r>
              <a:rPr lang="ru-RU" sz="4700" b="1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sz="4700" b="1" dirty="0" smtClean="0">
                <a:solidFill>
                  <a:srgbClr val="0070C0"/>
                </a:solidFill>
                <a:latin typeface="Arial" charset="0"/>
              </a:rPr>
            </a:br>
            <a:endParaRPr lang="ru-RU" sz="4700" b="1" dirty="0" smtClean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59307"/>
            <a:ext cx="10058400" cy="156949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Этапы развития  фонематического восприятия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азвитие неречевого слуха;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азвитие речевого слуха;</a:t>
            </a: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азвитие навыка элементарного звукового анализа и синтеза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1" y="1446664"/>
            <a:ext cx="6359856" cy="530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45660"/>
            <a:ext cx="10058400" cy="1173707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Развиваем </a:t>
            </a:r>
            <a:r>
              <a:rPr lang="ru-RU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слухо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-речевую память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4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7fb/00028c82-a9b62eda/hello_html_6095b72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831" y="2183640"/>
            <a:ext cx="4783526" cy="402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46063"/>
            <a:ext cx="10058400" cy="12684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Игры на развитие оптико-пространственной ориентации</a:t>
            </a:r>
            <a:endParaRPr lang="ru-RU" dirty="0"/>
          </a:p>
        </p:txBody>
      </p:sp>
      <p:pic>
        <p:nvPicPr>
          <p:cNvPr id="1028" name="Picture 4" descr="https://ds04.infourok.ru/uploads/ex/004e/000df685-8d7d71b9/hello_html_2888835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64" y="1774812"/>
            <a:ext cx="3901885" cy="48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5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8364"/>
            <a:ext cx="10058400" cy="9280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charset="0"/>
              </a:rPr>
              <a:t>Слова 1 класса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379" y="1241946"/>
            <a:ext cx="7288297" cy="545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39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91070"/>
            <a:ext cx="10058400" cy="11054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charset="0"/>
              </a:rPr>
              <a:t>Слова 2 класса</a:t>
            </a:r>
            <a:endParaRPr lang="ru-RU" dirty="0"/>
          </a:p>
        </p:txBody>
      </p:sp>
      <p:pic>
        <p:nvPicPr>
          <p:cNvPr id="1026" name="Picture 2" descr="C:\Users\Home\Downloads\натали\2кл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3054" y="1308100"/>
            <a:ext cx="7278446" cy="533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686" y="313899"/>
            <a:ext cx="10058400" cy="1255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charset="0"/>
              </a:rPr>
              <a:t>Слова 3 класса</a:t>
            </a:r>
            <a:endParaRPr lang="ru-RU" dirty="0"/>
          </a:p>
        </p:txBody>
      </p:sp>
      <p:pic>
        <p:nvPicPr>
          <p:cNvPr id="2051" name="Picture 3" descr="C:\Users\Home\Downloads\натали\foto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2290" y="1638842"/>
            <a:ext cx="7300474" cy="5003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ownloads\натали\маркова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864" y="207962"/>
            <a:ext cx="8877300" cy="665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0bc2/0007d3f1-c36f9f20/hello_html_6aa2e97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667" y="1803113"/>
            <a:ext cx="5398642" cy="4777798"/>
          </a:xfrm>
          <a:prstGeom prst="rect">
            <a:avLst/>
          </a:prstGeom>
          <a:noFill/>
        </p:spPr>
      </p:pic>
      <p:pic>
        <p:nvPicPr>
          <p:cNvPr id="19460" name="Picture 4" descr="https://mdou116.edusite.ru/images/p125_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4216" y="1090495"/>
            <a:ext cx="4439638" cy="553281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68740" y="642938"/>
            <a:ext cx="7956645" cy="10334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Общий  </a:t>
            </a:r>
            <a:r>
              <a:rPr lang="ru-RU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праксис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tudfile.net/html/2706/306/html_lOyL0fzdec.dIz2/img-b2ye4j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4961" y="1405719"/>
            <a:ext cx="6209732" cy="52373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57744" y="332509"/>
            <a:ext cx="8700655" cy="95038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Пальцевой  </a:t>
            </a:r>
            <a:r>
              <a:rPr lang="ru-RU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праксис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s-thb02.getcourse.ru/fileservice/file/thumbnail/h/6a42ad3b4550fe7a903205bfc6df512b.jpg/s/s1200x/a/27502/sc/2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956" y="1385454"/>
            <a:ext cx="8087527" cy="534289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52600" y="286603"/>
            <a:ext cx="8623300" cy="9962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Артикуляционный  </a:t>
            </a:r>
            <a:r>
              <a:rPr lang="ru-RU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праксис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kolyaski-land.ru/wp-content/uploads/c/0/2/c026452843d9683531e88ef6900a2f3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5609" y="1260764"/>
            <a:ext cx="7202684" cy="540327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93800" y="360218"/>
            <a:ext cx="8864600" cy="98367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Сенсорные  игры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882</TotalTime>
  <Words>45</Words>
  <Application>Microsoft Office PowerPoint</Application>
  <PresentationFormat>Широкоэкранный</PresentationFormat>
  <Paragraphs>15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Garamond</vt:lpstr>
      <vt:lpstr>Савон</vt:lpstr>
      <vt:lpstr>  МБДОУ «Березовский детский сад № 2»    Коррекция нарушений          слоговой структуры слова   учитель-логопед МБДОУ Бычкова Н.И.  </vt:lpstr>
      <vt:lpstr>Слова 1 класса</vt:lpstr>
      <vt:lpstr>Слова 2 класса</vt:lpstr>
      <vt:lpstr>Слова 3 класса</vt:lpstr>
      <vt:lpstr>Презентация PowerPoint</vt:lpstr>
      <vt:lpstr>Общий  праксис</vt:lpstr>
      <vt:lpstr>Пальцевой  праксис</vt:lpstr>
      <vt:lpstr>Артикуляционный  праксис</vt:lpstr>
      <vt:lpstr>Сенсорные  игры</vt:lpstr>
      <vt:lpstr>Этапы развития  фонематического восприятия</vt:lpstr>
      <vt:lpstr>Развиваем слухо-речевую память</vt:lpstr>
      <vt:lpstr>Игры на развитие оптико-пространственной ориентации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«чего не стало?»</dc:title>
  <dc:creator>1</dc:creator>
  <cp:lastModifiedBy>Юзер</cp:lastModifiedBy>
  <cp:revision>90</cp:revision>
  <dcterms:created xsi:type="dcterms:W3CDTF">2018-11-06T04:29:09Z</dcterms:created>
  <dcterms:modified xsi:type="dcterms:W3CDTF">2021-12-09T03:53:25Z</dcterms:modified>
</cp:coreProperties>
</file>