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9"/>
  </p:notesMasterIdLst>
  <p:sldIdLst>
    <p:sldId id="292" r:id="rId2"/>
    <p:sldId id="269" r:id="rId3"/>
    <p:sldId id="278" r:id="rId4"/>
    <p:sldId id="257" r:id="rId5"/>
    <p:sldId id="299" r:id="rId6"/>
    <p:sldId id="285" r:id="rId7"/>
    <p:sldId id="282" r:id="rId8"/>
    <p:sldId id="266" r:id="rId9"/>
    <p:sldId id="272" r:id="rId10"/>
    <p:sldId id="300" r:id="rId11"/>
    <p:sldId id="281" r:id="rId12"/>
    <p:sldId id="261" r:id="rId13"/>
    <p:sldId id="264" r:id="rId14"/>
    <p:sldId id="265" r:id="rId15"/>
    <p:sldId id="267" r:id="rId16"/>
    <p:sldId id="268" r:id="rId17"/>
    <p:sldId id="270" r:id="rId18"/>
    <p:sldId id="271" r:id="rId19"/>
    <p:sldId id="279" r:id="rId20"/>
    <p:sldId id="280" r:id="rId21"/>
    <p:sldId id="283" r:id="rId22"/>
    <p:sldId id="284" r:id="rId23"/>
    <p:sldId id="297" r:id="rId24"/>
    <p:sldId id="302" r:id="rId25"/>
    <p:sldId id="304" r:id="rId26"/>
    <p:sldId id="301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EBA0-2CC6-4DCF-9760-DAEB4B671263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6D8A4-E3B3-4F99-A0C5-CDCFCB395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739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28.01.2020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37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fotki.yandex.ru/users/veer9516/view/503975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&#1087;&#1082;\Desktop\&#1089;&#1090;&#1072;&#1078;&#1080;&#1088;&#1086;&#1074;&#1082;&#1072;\&#1076;&#1083;&#1103;%20&#1089;&#1072;&#1081;&#1090;&#1072;\&#1053;&#1086;&#1074;&#1072;&#1103;%20&#1087;&#1072;&#1087;&#1082;&#1072;\&#1074;&#1100;&#1102;&#1075;&#1072;.mp3" TargetMode="External"/><Relationship Id="rId1" Type="http://schemas.openxmlformats.org/officeDocument/2006/relationships/audio" Target="file:///C:\Users\&#1087;&#1082;\Desktop\&#1089;&#1090;&#1072;&#1078;&#1080;&#1088;&#1086;&#1074;&#1082;&#1072;\&#1076;&#1083;&#1103;%20&#1089;&#1072;&#1081;&#1090;&#1072;\&#1053;&#1086;&#1074;&#1072;&#1103;%20&#1087;&#1072;&#1087;&#1082;&#1072;\&#1087;&#1077;&#1085;&#1080;&#1077;%20&#1089;&#1085;&#1077;&#1075;&#1080;&#1088;&#1103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goodfon.ru/download.html?id=117324&amp;rash=1024x600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fotki.yandex.ru/users/anatoliy-kuzmin-52/view/313270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7;&#1082;\Desktop\&#1089;&#1090;&#1072;&#1078;&#1080;&#1088;&#1086;&#1074;&#1082;&#1072;\&#1076;&#1083;&#1103;%20&#1089;&#1072;&#1081;&#1090;&#1072;\&#1053;&#1086;&#1074;&#1072;&#1103;%20&#1087;&#1072;&#1087;&#1082;&#1072;\&#1087;&#1077;&#1085;&#1080;&#1077;%20&#1087;&#1090;&#1080;&#1094;.mp3" TargetMode="External"/><Relationship Id="rId6" Type="http://schemas.openxmlformats.org/officeDocument/2006/relationships/image" Target="../media/image47.png"/><Relationship Id="rId11" Type="http://schemas.openxmlformats.org/officeDocument/2006/relationships/image" Target="../media/image9.jpeg"/><Relationship Id="rId5" Type="http://schemas.openxmlformats.org/officeDocument/2006/relationships/image" Target="../media/image46.png"/><Relationship Id="rId10" Type="http://schemas.openxmlformats.org/officeDocument/2006/relationships/image" Target="../media/image53.png"/><Relationship Id="rId4" Type="http://schemas.openxmlformats.org/officeDocument/2006/relationships/image" Target="../media/image60.jpeg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87;&#1082;\Desktop\&#1089;&#1090;&#1072;&#1078;&#1080;&#1088;&#1086;&#1074;&#1082;&#1072;\&#1076;&#1083;&#1103;%20&#1089;&#1072;&#1081;&#1090;&#1072;\&#1053;&#1086;&#1074;&#1072;&#1103;%20&#1087;&#1072;&#1087;&#1082;&#1072;\&#1074;&#1077;&#1089;&#1077;&#1083;&#1072;&#1103;%20&#1084;&#1077;&#1083;&#1086;&#1076;&#1080;&#1103;.mp3" TargetMode="Externa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8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9.jpeg"/><Relationship Id="rId2" Type="http://schemas.openxmlformats.org/officeDocument/2006/relationships/audio" Target="file:///C:\Users\&#1087;&#1082;\Desktop\&#1089;&#1090;&#1072;&#1078;&#1080;&#1088;&#1086;&#1074;&#1082;&#1072;\&#1076;&#1083;&#1103;%20&#1089;&#1072;&#1081;&#1090;&#1072;\&#1053;&#1086;&#1074;&#1072;&#1103;%20&#1087;&#1072;&#1087;&#1082;&#1072;\&#1088;&#1072;&#1079;&#1074;&#1083;&#1077;&#1095;&#1077;&#1085;&#1080;&#1077;%201.mp3" TargetMode="External"/><Relationship Id="rId1" Type="http://schemas.openxmlformats.org/officeDocument/2006/relationships/audio" Target="file:///C:\Users\&#1087;&#1082;\Desktop\&#1089;&#1090;&#1072;&#1078;&#1080;&#1088;&#1086;&#1074;&#1082;&#1072;\&#1076;&#1083;&#1103;%20&#1089;&#1072;&#1081;&#1090;&#1072;\&#1053;&#1086;&#1074;&#1072;&#1103;%20&#1087;&#1072;&#1087;&#1082;&#1072;\&#1088;&#1072;&#1079;&#1074;&#1083;&#1077;&#1095;&#1077;&#1085;&#1080;&#1077;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7.png"/><Relationship Id="rId10" Type="http://schemas.openxmlformats.org/officeDocument/2006/relationships/image" Target="../media/image36.png"/><Relationship Id="rId4" Type="http://schemas.microsoft.com/office/2007/relationships/media" Target="../media/media4.wav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video" Target="NULL" TargetMode="External"/><Relationship Id="rId1" Type="http://schemas.openxmlformats.org/officeDocument/2006/relationships/audio" Target="file:///C:\Users\&#1087;&#1082;\Desktop\&#1089;&#1090;&#1072;&#1078;&#1080;&#1088;&#1086;&#1074;&#1082;&#1072;\&#1076;&#1083;&#1103;%20&#1089;&#1072;&#1081;&#1090;&#1072;\&#1053;&#1086;&#1074;&#1072;&#1103;%20&#1087;&#1072;&#1087;&#1082;&#1072;\&#1052;&#1072;&#1083;&#1099;&#1096;%20&#1048;%20&#1050;&#1072;&#1088;&#1083;&#1089;&#1086;&#1085;%20-%20&#1054;&#1089;&#1085;&#1086;&#1074;&#1085;&#1072;&#1103;%20&#1058;&#1077;&#1084;&#1072;_(Audio-VK4.ru).mp3" TargetMode="External"/><Relationship Id="rId6" Type="http://schemas.microsoft.com/office/2007/relationships/media" Target="../media/media6.wav"/><Relationship Id="rId11" Type="http://schemas.openxmlformats.org/officeDocument/2006/relationships/image" Target="../media/image43.png"/><Relationship Id="rId5" Type="http://schemas.openxmlformats.org/officeDocument/2006/relationships/image" Target="../media/image39.jpe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creenpaper.ru/images/stories/oboi/nature/zima/5/%D0%B7%D0%B8%D0%BC%D0%B0%20%2824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5720" y="428604"/>
            <a:ext cx="8643998" cy="25545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Развлечение во второй младшей группе на тему: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«Знакомство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снегиря Сени с зимующие птичками»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4786322"/>
            <a:ext cx="6357982" cy="1877437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Разработал: Корнева Татьяна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Александровна                                                           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слушатель курсов профессиональной переподготовки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«Воспитание детей дошкольного возраста»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650394" cy="37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643470" cy="448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829797"/>
            <a:ext cx="1966917" cy="30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83986"/>
            <a:ext cx="3286148" cy="227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1857364"/>
            <a:ext cx="157713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2214554"/>
            <a:ext cx="2396608" cy="201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4572008"/>
            <a:ext cx="23050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85728"/>
            <a:ext cx="2238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48575" y="2285992"/>
            <a:ext cx="1495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8" y="285728"/>
            <a:ext cx="2409855" cy="177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71802" y="357166"/>
            <a:ext cx="27717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286124"/>
            <a:ext cx="1724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10" y="4929198"/>
            <a:ext cx="17335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704856" cy="41044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Непоседа пестрая,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Птица длиннохвостая,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Птица говорливая,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Самая болтливая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7851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орока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7" y="404664"/>
            <a:ext cx="8386195" cy="6021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176219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066726"/>
            <a:ext cx="6563072" cy="416247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Чик –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чирик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зернышкам прыг!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Клюй, не робей!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это?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4425439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(700x525, 90Kb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726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4425439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1498774"/>
            <a:ext cx="6786610" cy="373042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Синяя косынка,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темненькая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спинка. 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Маленькая птичка 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Звать её ...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961789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944"/>
            <a:ext cx="8280920" cy="5544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1789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8" y="868357"/>
            <a:ext cx="81369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Кар-кар-кар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Кричит плутовка.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Ну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 ловкая воровка!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Все блестящие вещицы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Очень любит эта птица!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И она вам всем знакома,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Как зовут ее? ... </a:t>
            </a:r>
          </a:p>
        </p:txBody>
      </p:sp>
    </p:spTree>
    <p:extLst>
      <p:ext uri="{BB962C8B-B14F-4D97-AF65-F5344CB8AC3E}">
        <p14:creationId xmlns="" xmlns:p14="http://schemas.microsoft.com/office/powerpoint/2010/main" val="15052389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(700x525, 58Kb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52389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810559"/>
            <a:ext cx="5976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Всю ночь летает –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Мышей добывает.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 станет светло –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Спать летит в дупло.</a:t>
            </a:r>
          </a:p>
        </p:txBody>
      </p:sp>
    </p:spTree>
    <p:extLst>
      <p:ext uri="{BB962C8B-B14F-4D97-AF65-F5344CB8AC3E}">
        <p14:creationId xmlns="" xmlns:p14="http://schemas.microsoft.com/office/powerpoint/2010/main" val="3531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ение снеги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  <p:pic>
        <p:nvPicPr>
          <p:cNvPr id="4" name="вьюг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785786" y="642918"/>
            <a:ext cx="304800" cy="304800"/>
          </a:xfrm>
          <a:prstGeom prst="rect">
            <a:avLst/>
          </a:prstGeom>
        </p:spPr>
      </p:pic>
      <p:pic>
        <p:nvPicPr>
          <p:cNvPr id="18434" name="Picture 2" descr="Фотографии природы :: Красивые зимние пейзажи фото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650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52389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78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Обои картинки фото зима, снег, птица, сова, филин, оперение, перья, окрас, глаза, клюв, ">
            <a:hlinkClick r:id="rId2" tooltip="Обои зима, снег, птица, сова, филин, оперение, перья, окрас, глаза, клюв, 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13310" cy="5491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1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44824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Птицей мира он зовется.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 крыш стрелой к земле несется,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Если видит гору крошек.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Сизый, белый и хороший.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7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fotki.yandex.ru/get/4400/anatoliy-kuzmin-52.1d/0_4c7b6_29bcad93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38583" cy="5620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57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364333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Посмотрите, к нам на ели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Прилетели и запели.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хохолками прилетели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запели как свирели.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migha.ru/imgs/zimuyushie-ptici-nashego-goroda-almakaeva-anna-drujnyaeva/32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608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00306"/>
            <a:ext cx="3650394" cy="37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357430"/>
            <a:ext cx="157713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2238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85728"/>
            <a:ext cx="2409855" cy="177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57166"/>
            <a:ext cx="27717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00240"/>
            <a:ext cx="1724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071538" y="0"/>
            <a:ext cx="77153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Пальчиковая гимнастика 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«Кормушка»</a:t>
            </a:r>
          </a:p>
          <a:p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</a:t>
            </a:r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птиц к кормушке нашей</a:t>
            </a:r>
          </a:p>
          <a:p>
            <a:pPr algn="r"/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Прилетело? Мы расскажем.</a:t>
            </a:r>
          </a:p>
          <a:p>
            <a:pPr algn="r"/>
            <a:r>
              <a:rPr lang="ru-RU" sz="2800" i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(ритмично сжимают и разжимают кулачки)</a:t>
            </a:r>
            <a:endParaRPr lang="ru-RU" sz="2800" dirty="0" smtClean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Две синицы, воробей,</a:t>
            </a:r>
          </a:p>
          <a:p>
            <a:pPr algn="r"/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шесть щеглов и голубей,</a:t>
            </a:r>
          </a:p>
          <a:p>
            <a:pPr algn="r"/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Дятел в пестрых перышках,</a:t>
            </a:r>
          </a:p>
          <a:p>
            <a:pPr algn="r"/>
            <a:r>
              <a:rPr lang="ru-RU" sz="2800" i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(загибают по одному пальчику)</a:t>
            </a:r>
            <a:endParaRPr lang="ru-RU" sz="2800" dirty="0" smtClean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хватило зернышек.</a:t>
            </a:r>
          </a:p>
          <a:p>
            <a:pPr algn="r"/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«сыплют зернышки»</a:t>
            </a:r>
            <a:r>
              <a:rPr lang="ru-RU" sz="28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i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(Н. </a:t>
            </a:r>
            <a:r>
              <a:rPr lang="ru-RU" sz="2800" i="1" dirty="0" err="1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Нищева</a:t>
            </a:r>
            <a:r>
              <a:rPr lang="ru-RU" sz="2800" i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2238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2214554"/>
            <a:ext cx="1366846" cy="1366846"/>
          </a:xfrm>
          <a:prstGeom prst="rect">
            <a:avLst/>
          </a:prstGeom>
        </p:spPr>
      </p:pic>
      <p:pic>
        <p:nvPicPr>
          <p:cNvPr id="17" name="Picture 2" descr="http://migha.ru/imgs/zimuyushie-ptici-nashego-goroda-almakaeva-anna-drujnyaeva/32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65" y="214290"/>
            <a:ext cx="9131135" cy="628652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572008"/>
            <a:ext cx="2396608" cy="201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572008"/>
            <a:ext cx="23050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71480"/>
            <a:ext cx="2238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500306"/>
            <a:ext cx="1495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500042"/>
            <a:ext cx="1724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4857760"/>
            <a:ext cx="17335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http://vestnik-cvetovoda.ru/news/news/b_19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2285992"/>
            <a:ext cx="2071702" cy="2071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Зимний пейзаж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-24"/>
            <a:ext cx="8727492" cy="6572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веселая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000768"/>
            <a:ext cx="509590" cy="509590"/>
          </a:xfrm>
          <a:prstGeom prst="rect">
            <a:avLst/>
          </a:prstGeom>
        </p:spPr>
      </p:pic>
      <p:pic>
        <p:nvPicPr>
          <p:cNvPr id="4100" name="Picture 4" descr="C:\Users\пк\Desktop\Кормушка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642918"/>
            <a:ext cx="4447396" cy="26638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4572008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 свидания!!!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00042"/>
            <a:ext cx="38576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 </a:t>
            </a:r>
            <a:endParaRPr lang="ru-RU" sz="54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встреч!!!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пк\Desktop\46b0d6bee6fe76bc71860261b400821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714752"/>
            <a:ext cx="3442748" cy="2503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16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8786842" cy="639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filin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357430"/>
            <a:ext cx="892971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Чернокрылый, красногрудый 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зимой найдет приют: 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боится он простуды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первым снегом тут как тут! 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0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hoto-smile.com.ua/wp-content/gallery/zima/p1000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318728" cy="6429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vestnik-cvetovoda.ru/news/news/b_1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4286280" cy="4286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2132" y="5572140"/>
            <a:ext cx="2347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(Снегирь)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992856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8b294c330688599df6183690fac22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7774"/>
            <a:ext cx="8715436" cy="630112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143380"/>
            <a:ext cx="310756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242252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500042"/>
            <a:ext cx="2898781" cy="298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286256"/>
            <a:ext cx="2422956" cy="232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462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Галерея кормушек</a:t>
            </a:r>
          </a:p>
        </p:txBody>
      </p:sp>
      <p:pic>
        <p:nvPicPr>
          <p:cNvPr id="4" name="Рисунок 123" descr="Кормушка для птиц из пластиковой бутыл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5072074"/>
            <a:ext cx="1857388" cy="161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24" descr="Кормушка из стеклянной бан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286124"/>
            <a:ext cx="14160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5" descr="Кормушка из жестяной банк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26679" y="179624"/>
            <a:ext cx="14414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6" descr="Кормушка из коробки из под конфет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5144" y="2825745"/>
            <a:ext cx="1422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1" descr="Кормушка для птиц из молочного пакет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26062" y="4653136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13" descr="Кормушка из сетки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29682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01" descr="Кормушки-подвески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57422" y="1428736"/>
            <a:ext cx="2071702" cy="176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02" descr="Кормушка из чашки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2744" y="4736373"/>
            <a:ext cx="1727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03" descr="Кормушка из чашки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57752" y="1357298"/>
            <a:ext cx="1862136" cy="186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05" descr="Кормушка с односкатной крышей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857752" y="4929198"/>
            <a:ext cx="1643074" cy="17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106" descr="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072330" y="2428868"/>
            <a:ext cx="18351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0583115"/>
      </p:ext>
    </p:extLst>
  </p:cSld>
  <p:clrMapOvr>
    <a:masterClrMapping/>
  </p:clrMapOvr>
  <p:transition spd="slow"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азвлеч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6000768"/>
            <a:ext cx="304800" cy="304800"/>
          </a:xfrm>
          <a:prstGeom prst="rect">
            <a:avLst/>
          </a:prstGeom>
        </p:spPr>
      </p:pic>
      <p:pic>
        <p:nvPicPr>
          <p:cNvPr id="3" name="развлечение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785786" y="714356"/>
            <a:ext cx="304800" cy="304800"/>
          </a:xfrm>
          <a:prstGeom prst="rect">
            <a:avLst/>
          </a:prstGeom>
        </p:spPr>
      </p:pic>
      <p:pic>
        <p:nvPicPr>
          <p:cNvPr id="12290" name="Picture 2" descr="http://photo-smile.com.ua/wp-content/gallery/zima/winter_00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8286808" cy="5922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пк\Desktop\mc-tour-mangeoire-reinventer-lego_-_copi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714356"/>
            <a:ext cx="3071866" cy="29862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1142984"/>
            <a:ext cx="4857784" cy="1323439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Собери кормушки»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пк\Desktop\кармуш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3143248"/>
            <a:ext cx="3143272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3571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8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olshaya-sinica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857232"/>
            <a:ext cx="1895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429132"/>
            <a:ext cx="2076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57496"/>
            <a:ext cx="19431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0" y="4857760"/>
            <a:ext cx="19621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4612" y="2214554"/>
            <a:ext cx="1881185" cy="19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8662" y="5000636"/>
            <a:ext cx="23812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Самая лучшая еда для птиц зимой.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789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алыш И Карлсон - Основная Тема_(Audio-VK4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571480"/>
            <a:ext cx="304800" cy="304800"/>
          </a:xfrm>
          <a:prstGeom prst="rect">
            <a:avLst/>
          </a:prstGeom>
        </p:spPr>
      </p:pic>
      <p:pic>
        <p:nvPicPr>
          <p:cNvPr id="17410" name="Picture 2" descr="Зимний лес обо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317999" cy="6244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olshoy-pestryi-dyatel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2714620"/>
            <a:ext cx="5000660" cy="193899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Физкультминутку.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Птички-невелички”.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428604"/>
            <a:ext cx="2000264" cy="19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571480"/>
            <a:ext cx="241698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0100" y="4714884"/>
            <a:ext cx="2214578" cy="165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4214818"/>
            <a:ext cx="2116142" cy="212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159684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146</Words>
  <Application>Microsoft Office PowerPoint</Application>
  <PresentationFormat>Экран (4:3)</PresentationFormat>
  <Paragraphs>55</Paragraphs>
  <Slides>27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Непоседа пестрая, Птица длиннохвостая, Птица говорливая, Самая болтливая</vt:lpstr>
      <vt:lpstr>Слайд 12</vt:lpstr>
      <vt:lpstr>Чик – чирик! К зернышкам прыг! Клюй, не робей! Кто это?</vt:lpstr>
      <vt:lpstr>Слайд 14</vt:lpstr>
      <vt:lpstr>Синяя косынка,  темненькая спинка.  Маленькая птичка  Звать её ...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Посмотрите, к нам на ели Прилетели и запели. С хохолками прилетели И запели как свирели.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пк</cp:lastModifiedBy>
  <cp:revision>90</cp:revision>
  <dcterms:created xsi:type="dcterms:W3CDTF">2012-01-09T00:04:20Z</dcterms:created>
  <dcterms:modified xsi:type="dcterms:W3CDTF">2020-01-28T23:38:31Z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5315335</vt:lpwstr>
  </property>
  <property fmtid="{D5CDD505-2E9C-101B-9397-08002B2CF9AE}" pid="3" name="NXPowerLiteSettings">
    <vt:lpwstr>F5000400038000</vt:lpwstr>
  </property>
  <property fmtid="{D5CDD505-2E9C-101B-9397-08002B2CF9AE}" pid="4" name="NXPowerLiteVersion">
    <vt:lpwstr>D5.0.6</vt:lpwstr>
  </property>
</Properties>
</file>