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2" r:id="rId5"/>
    <p:sldId id="275" r:id="rId6"/>
    <p:sldId id="266" r:id="rId7"/>
    <p:sldId id="270" r:id="rId8"/>
    <p:sldId id="267" r:id="rId9"/>
    <p:sldId id="274" r:id="rId10"/>
    <p:sldId id="264" r:id="rId11"/>
    <p:sldId id="268" r:id="rId12"/>
    <p:sldId id="271" r:id="rId13"/>
    <p:sldId id="265" r:id="rId14"/>
    <p:sldId id="269" r:id="rId15"/>
    <p:sldId id="263" r:id="rId16"/>
    <p:sldId id="272" r:id="rId17"/>
    <p:sldId id="276" r:id="rId18"/>
    <p:sldId id="277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091F1F-F4CD-4CCE-A4B1-06D9810ACC9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00CA7A-A450-45F4-9F85-BF3E4D5E5D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988" y="682288"/>
            <a:ext cx="777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 «Березовский детский сад № 2»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1796" y="2492896"/>
            <a:ext cx="741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Развивающая предметно-пространственная среда </a:t>
            </a:r>
          </a:p>
          <a:p>
            <a:pPr algn="ctr"/>
            <a:r>
              <a:rPr lang="ru-RU" sz="2400" dirty="0" smtClean="0"/>
              <a:t>в младшей группе «Лучики»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51571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Корнева Татьяна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2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6" y="753834"/>
            <a:ext cx="3438037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762992"/>
            <a:ext cx="3463745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661" y="5411330"/>
            <a:ext cx="851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«Игра не пустая забава. Она необходима для счастья детей, для их здоровья и правильного развития</a:t>
            </a:r>
            <a:r>
              <a:rPr lang="ru-RU" dirty="0" smtClean="0"/>
              <a:t>».  </a:t>
            </a:r>
            <a:r>
              <a:rPr lang="ru-RU" dirty="0"/>
              <a:t>Д.В.Менджерицкая</a:t>
            </a:r>
          </a:p>
        </p:txBody>
      </p:sp>
    </p:spTree>
    <p:extLst>
      <p:ext uri="{BB962C8B-B14F-4D97-AF65-F5344CB8AC3E}">
        <p14:creationId xmlns:p14="http://schemas.microsoft.com/office/powerpoint/2010/main" val="4431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6"/>
          <a:stretch/>
        </p:blipFill>
        <p:spPr bwMode="auto">
          <a:xfrm>
            <a:off x="358665" y="889980"/>
            <a:ext cx="3997311" cy="4120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8992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 математики</a:t>
            </a:r>
            <a:endParaRPr lang="ru-RU" sz="2000" dirty="0"/>
          </a:p>
        </p:txBody>
      </p:sp>
      <p:pic>
        <p:nvPicPr>
          <p:cNvPr id="9" name="Рисунок 8" descr="C:\Users\админ\AppData\Local\Microsoft\Windows\Temporary Internet Files\Content.Word\IMG-20221130-WA00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1"/>
          <a:stretch/>
        </p:blipFill>
        <p:spPr bwMode="auto">
          <a:xfrm>
            <a:off x="5380072" y="1268760"/>
            <a:ext cx="3110855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5544" y="5260300"/>
            <a:ext cx="7168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 Кто с детских лет занимается математикой, тот развивает внимание, тренирует свой мозг, свою волю, воспитывает </a:t>
            </a:r>
            <a:r>
              <a:rPr lang="ru-RU" dirty="0" smtClean="0"/>
              <a:t>настойчивость </a:t>
            </a:r>
            <a:r>
              <a:rPr lang="ru-RU" dirty="0"/>
              <a:t>и упорство в достижении цели. (А. Маркушевич)</a:t>
            </a:r>
          </a:p>
        </p:txBody>
      </p:sp>
    </p:spTree>
    <p:extLst>
      <p:ext uri="{BB962C8B-B14F-4D97-AF65-F5344CB8AC3E}">
        <p14:creationId xmlns:p14="http://schemas.microsoft.com/office/powerpoint/2010/main" val="31096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15283"/>
          <a:stretch/>
        </p:blipFill>
        <p:spPr bwMode="auto">
          <a:xfrm>
            <a:off x="654322" y="703094"/>
            <a:ext cx="4205710" cy="5309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72328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 изобразительной деятельности, который легко превращаются в творческую мастерскую</a:t>
            </a:r>
            <a:endParaRPr lang="ru-RU" dirty="0"/>
          </a:p>
        </p:txBody>
      </p:sp>
      <p:sp>
        <p:nvSpPr>
          <p:cNvPr id="4" name="AutoShape 2" descr="https://shareslide.ru/img/thumbs/1295ede9c613c8fff1635939d5817bc0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hareslide.ru/img/thumbs/1295ede9c613c8fff1635939d5817bc0-800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5" r="56050" b="2666"/>
          <a:stretch/>
        </p:blipFill>
        <p:spPr bwMode="auto">
          <a:xfrm>
            <a:off x="5508104" y="3358035"/>
            <a:ext cx="2756213" cy="2727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206084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«Дети должны жить в мире красоты, игры, сказки, музыки, рисунка, фантазии, творчества.»</a:t>
            </a:r>
          </a:p>
          <a:p>
            <a:pPr algn="ctr"/>
            <a:r>
              <a:rPr lang="ru-RU" dirty="0" smtClean="0"/>
              <a:t>В.А.Сухомлинский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 bwMode="auto">
          <a:xfrm>
            <a:off x="175271" y="1772816"/>
            <a:ext cx="5044801" cy="3211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52" y="908721"/>
            <a:ext cx="3236919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338" y="5445224"/>
            <a:ext cx="8432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Центры  для сюжетно- ролевых игр  (дом, кухня, парикмахерская, магазин) </a:t>
            </a:r>
          </a:p>
          <a:p>
            <a:pPr algn="ctr"/>
            <a:r>
              <a:rPr lang="ru-RU" dirty="0" smtClean="0"/>
              <a:t>как бы  взаимосвязаны,  их можно организовать</a:t>
            </a:r>
            <a:r>
              <a:rPr lang="ru-RU" dirty="0"/>
              <a:t> </a:t>
            </a:r>
            <a:r>
              <a:rPr lang="ru-RU" dirty="0" smtClean="0"/>
              <a:t>   рядом.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7" b="29153"/>
          <a:stretch/>
        </p:blipFill>
        <p:spPr bwMode="auto">
          <a:xfrm>
            <a:off x="5255000" y="1412776"/>
            <a:ext cx="3619907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5" y="980728"/>
            <a:ext cx="4831921" cy="3618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7" y="908720"/>
            <a:ext cx="3679577" cy="4906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3955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67431" y="1052736"/>
            <a:ext cx="4325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 двигательной активности</a:t>
            </a:r>
          </a:p>
          <a:p>
            <a:pPr algn="ctr"/>
            <a:r>
              <a:rPr lang="ru-RU" dirty="0" smtClean="0"/>
              <a:t>Наши дети физкультуру</a:t>
            </a:r>
          </a:p>
          <a:p>
            <a:pPr algn="ctr"/>
            <a:r>
              <a:rPr lang="ru-RU" dirty="0" smtClean="0"/>
              <a:t>просто обожают! Силу,</a:t>
            </a:r>
          </a:p>
          <a:p>
            <a:pPr algn="ctr"/>
            <a:r>
              <a:rPr lang="ru-RU" dirty="0" smtClean="0"/>
              <a:t>дух ,мускулатуру в играх</a:t>
            </a:r>
          </a:p>
          <a:p>
            <a:pPr algn="ctr"/>
            <a:r>
              <a:rPr lang="ru-RU" dirty="0" smtClean="0"/>
              <a:t>укрепляют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9" y="734873"/>
            <a:ext cx="5328592" cy="3996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4869160"/>
            <a:ext cx="8880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Чем больше ребенок видел, слышал и пережил, чем больше он знает, и усвоил, чем большее количество элементов действительности он располагает в своем опыте, тем значительнее и продуктивнее при других равных условиях будет его творческая деятельность» - писал Л.С. Выготский.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73487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Экологический центр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1796" y="1259741"/>
            <a:ext cx="3367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«Лучше один раз увидеть, чем сто раз услышать» -  народная мудрость.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50849" r="45613" b="-849"/>
          <a:stretch/>
        </p:blipFill>
        <p:spPr bwMode="auto">
          <a:xfrm>
            <a:off x="6084168" y="2733095"/>
            <a:ext cx="2471936" cy="1706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4620"/>
          <a:stretch/>
        </p:blipFill>
        <p:spPr bwMode="auto">
          <a:xfrm>
            <a:off x="1349058" y="1051639"/>
            <a:ext cx="7026955" cy="4149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51700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Работа с родителями.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3190" y="5445224"/>
            <a:ext cx="836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приемной комнате для родителей организован информационный стенд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7300" y="-2679"/>
            <a:ext cx="83351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Содержание </a:t>
            </a:r>
            <a:r>
              <a:rPr lang="ru-RU" b="1" dirty="0"/>
              <a:t>информационного </a:t>
            </a:r>
            <a:r>
              <a:rPr lang="ru-RU" b="1" dirty="0" smtClean="0"/>
              <a:t>стенда</a:t>
            </a:r>
            <a:endParaRPr lang="ru-RU" b="1" dirty="0"/>
          </a:p>
          <a:p>
            <a:r>
              <a:rPr lang="ru-RU" dirty="0" smtClean="0"/>
              <a:t>- </a:t>
            </a:r>
            <a:r>
              <a:rPr lang="ru-RU" dirty="0"/>
              <a:t>уголок краткой информации. Данная рубрика знакомит родителей с короткими высказываниями великих людей, яркими строками стихов, меткими народными пословицами и поговорками по вопросам воспитания и обучения. </a:t>
            </a:r>
          </a:p>
          <a:p>
            <a:r>
              <a:rPr lang="ru-RU" dirty="0"/>
              <a:t>- уголок для чтения </a:t>
            </a:r>
            <a:r>
              <a:rPr lang="ru-RU" dirty="0" smtClean="0"/>
              <a:t>дома</a:t>
            </a:r>
            <a:endParaRPr lang="ru-RU" dirty="0"/>
          </a:p>
          <a:p>
            <a:r>
              <a:rPr lang="ru-RU" dirty="0"/>
              <a:t>- уголок поэзии и музыки. Стихи и песни, которые учат дети на занятиях по музыке, развитию речи и в свободное время, а также стихи, способствующие корректировке поведения взрослых, красочно оформляются в альбомах, тетрадях небольших размеров с тем, чтобы родители могли взять их домой и переписать, особенно те, чьи дети имеют трудности в запоминании, выразительном чтении;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уголок </a:t>
            </a:r>
            <a:r>
              <a:rPr lang="ru-RU" dirty="0"/>
              <a:t>творчества детей. В данном уголке - работы детей </a:t>
            </a:r>
            <a:r>
              <a:rPr lang="ru-RU" dirty="0" smtClean="0"/>
              <a:t>по</a:t>
            </a:r>
          </a:p>
          <a:p>
            <a:r>
              <a:rPr lang="ru-RU" dirty="0" smtClean="0"/>
              <a:t>рисованию </a:t>
            </a:r>
            <a:r>
              <a:rPr lang="ru-RU" dirty="0"/>
              <a:t>и аппликации, лепке и конструированию. Тема занятия и программное содержание помещаются в специально отведенном кармашке.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медицинский уголок.  С помощью этой рубрики родителям предоставляется возможность получить данные о росте, весе ребенка, о диете, режиме дня, получить ответы на волнующие вопросы по профилактике тех или иных заболеваний;</a:t>
            </a:r>
          </a:p>
        </p:txBody>
      </p:sp>
    </p:spTree>
    <p:extLst>
      <p:ext uri="{BB962C8B-B14F-4D97-AF65-F5344CB8AC3E}">
        <p14:creationId xmlns:p14="http://schemas.microsoft.com/office/powerpoint/2010/main" val="38931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84584" y="-8666619"/>
            <a:ext cx="12385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3" y="686132"/>
            <a:ext cx="88397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доска </a:t>
            </a:r>
            <a:r>
              <a:rPr lang="ru-RU" dirty="0"/>
              <a:t>объявлений.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рубрика </a:t>
            </a:r>
            <a:r>
              <a:rPr lang="ru-RU" dirty="0"/>
              <a:t>«Благодарим». </a:t>
            </a:r>
            <a:r>
              <a:rPr lang="ru-RU" dirty="0" smtClean="0"/>
              <a:t>Слова  </a:t>
            </a:r>
            <a:r>
              <a:rPr lang="ru-RU" dirty="0"/>
              <a:t>благодарности тем родителям, которые оказывают помощь  </a:t>
            </a:r>
            <a:r>
              <a:rPr lang="ru-RU" dirty="0" smtClean="0"/>
              <a:t>в </a:t>
            </a:r>
            <a:r>
              <a:rPr lang="ru-RU" dirty="0"/>
              <a:t>благоустройстве участков, групп детского сада, приобретении материалов, изготовлении  </a:t>
            </a:r>
            <a:r>
              <a:rPr lang="ru-RU" dirty="0" smtClean="0"/>
              <a:t>и </a:t>
            </a:r>
            <a:r>
              <a:rPr lang="ru-RU" dirty="0"/>
              <a:t>ремонте игрушек, занимаются с детьми, участвуют в других мероприятиях;                                                            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рубрика </a:t>
            </a:r>
            <a:r>
              <a:rPr lang="ru-RU" dirty="0"/>
              <a:t>«Рады вам сообщить</a:t>
            </a:r>
            <a:r>
              <a:rPr lang="ru-RU" dirty="0" smtClean="0"/>
              <a:t>» основной </a:t>
            </a:r>
            <a:r>
              <a:rPr lang="ru-RU" dirty="0"/>
              <a:t>ее целью является сообщение родителям  </a:t>
            </a:r>
            <a:r>
              <a:rPr lang="ru-RU" dirty="0" smtClean="0"/>
              <a:t>об </a:t>
            </a:r>
            <a:r>
              <a:rPr lang="ru-RU" dirty="0"/>
              <a:t>успехах детей в труде, культуре поведения, в добрых поступках.  </a:t>
            </a:r>
            <a:r>
              <a:rPr lang="ru-RU" dirty="0" smtClean="0"/>
              <a:t>(Это </a:t>
            </a:r>
            <a:r>
              <a:rPr lang="ru-RU" dirty="0"/>
              <a:t>можно давать короткой информацией, как об успехах отдельных детей, так и всей </a:t>
            </a:r>
            <a:r>
              <a:rPr lang="ru-RU" dirty="0" smtClean="0"/>
              <a:t>группы);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рубрика </a:t>
            </a:r>
            <a:r>
              <a:rPr lang="ru-RU" dirty="0"/>
              <a:t>«Вести с занятий». Эта рубрика знакомит родителей с темами, целями и </a:t>
            </a:r>
            <a:r>
              <a:rPr lang="ru-RU" dirty="0" smtClean="0"/>
              <a:t>задачами основных </a:t>
            </a:r>
            <a:r>
              <a:rPr lang="ru-RU" dirty="0"/>
              <a:t>занятий, чтобы родители были в курсе того, что изучают дети, какие </a:t>
            </a:r>
            <a:r>
              <a:rPr lang="ru-RU" dirty="0" smtClean="0"/>
              <a:t>знания, умения </a:t>
            </a:r>
            <a:r>
              <a:rPr lang="ru-RU" dirty="0"/>
              <a:t>и навыки получают они. Это способствует тому, что родители смогут </a:t>
            </a:r>
            <a:r>
              <a:rPr lang="ru-RU" dirty="0" smtClean="0"/>
              <a:t>соучаствовать  </a:t>
            </a:r>
            <a:r>
              <a:rPr lang="ru-RU" dirty="0"/>
              <a:t>в обучении ребенка, давать им свою посильную помощь;                                                                                       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режим </a:t>
            </a:r>
            <a:r>
              <a:rPr lang="ru-RU" dirty="0"/>
              <a:t>сетка (НОД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 течение года проводятся консультации для родителей: «По Вашей просьбе», «Как поступили бы Вы?», «Развиваем ребёнка дома» и другие.</a:t>
            </a:r>
          </a:p>
          <a:p>
            <a:r>
              <a:rPr lang="ru-RU" dirty="0" smtClean="0"/>
              <a:t>Имеется план работы с родителями на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539" y="676681"/>
            <a:ext cx="88809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Развивающая предметно-пространственная среда в ДОУ</a:t>
            </a:r>
          </a:p>
          <a:p>
            <a:endParaRPr lang="ru-RU" dirty="0" smtClean="0"/>
          </a:p>
          <a:p>
            <a:r>
              <a:rPr lang="ru-RU" dirty="0" smtClean="0"/>
              <a:t>Особо актуально на сегодняшний день стоит вопрос организации</a:t>
            </a:r>
          </a:p>
          <a:p>
            <a:r>
              <a:rPr lang="ru-RU" dirty="0" smtClean="0"/>
              <a:t>развивающей предметно – пространственной среды ДОУ. Это связано с введением Федерального государственного образовательного стандарта (ФГОС) к структуре основной общеобразовательной программы дошкольного</a:t>
            </a:r>
          </a:p>
          <a:p>
            <a:r>
              <a:rPr lang="ru-RU" dirty="0" smtClean="0"/>
              <a:t>образования.</a:t>
            </a:r>
          </a:p>
          <a:p>
            <a:endParaRPr lang="ru-RU" dirty="0" smtClean="0"/>
          </a:p>
          <a:p>
            <a:r>
              <a:rPr lang="ru-RU" dirty="0" smtClean="0"/>
              <a:t>В соответствии с ФГОС программа должна строиться с учетом принципа</a:t>
            </a:r>
          </a:p>
          <a:p>
            <a:r>
              <a:rPr lang="ru-RU" dirty="0" smtClean="0"/>
              <a:t>интеграции образовательных областей и в соответствии с возрастными</a:t>
            </a:r>
          </a:p>
          <a:p>
            <a:r>
              <a:rPr lang="ru-RU" dirty="0" smtClean="0"/>
              <a:t>возможностями и особенностями воспитанников. Решение программных</a:t>
            </a:r>
          </a:p>
          <a:p>
            <a:r>
              <a:rPr lang="ru-RU" dirty="0" smtClean="0"/>
              <a:t>образовательных задач предусматривается не только в совместной</a:t>
            </a:r>
          </a:p>
          <a:p>
            <a:r>
              <a:rPr lang="ru-RU" dirty="0" smtClean="0"/>
              <a:t>деятельности взрослого и детей, но и в самостоятельной деятельности</a:t>
            </a:r>
          </a:p>
          <a:p>
            <a:r>
              <a:rPr lang="ru-RU" dirty="0" smtClean="0"/>
              <a:t>детей, а также при проведении режимных моментов.</a:t>
            </a:r>
          </a:p>
          <a:p>
            <a:endParaRPr lang="ru-RU" dirty="0" smtClean="0"/>
          </a:p>
          <a:p>
            <a:r>
              <a:rPr lang="ru-RU" dirty="0" smtClean="0"/>
              <a:t>Всем известно, что основной формой работы с дошкольниками и</a:t>
            </a:r>
          </a:p>
          <a:p>
            <a:r>
              <a:rPr lang="ru-RU" dirty="0" smtClean="0"/>
              <a:t>ведущим видом деятельности детей является игра. Именно поэтому мы</a:t>
            </a:r>
          </a:p>
          <a:p>
            <a:r>
              <a:rPr lang="ru-RU" dirty="0" smtClean="0"/>
              <a:t>воспитатели испытываем повышенный интерес к обновлению развивающей предметно – пространственной среды.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20486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207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485" y="687308"/>
            <a:ext cx="88089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Развивающая предметно-пространственная среда должна организовываться с учётом требований ФГОС, где чётко прослеживаются все пять</a:t>
            </a:r>
          </a:p>
          <a:p>
            <a:r>
              <a:rPr lang="ru-RU" dirty="0" smtClean="0"/>
              <a:t>образовательных областей: </a:t>
            </a:r>
          </a:p>
          <a:p>
            <a:r>
              <a:rPr lang="ru-RU" dirty="0" smtClean="0"/>
              <a:t>1) социально-коммуникативная,</a:t>
            </a:r>
          </a:p>
          <a:p>
            <a:r>
              <a:rPr lang="ru-RU" dirty="0" smtClean="0"/>
              <a:t>2) познавательная,</a:t>
            </a:r>
          </a:p>
          <a:p>
            <a:r>
              <a:rPr lang="ru-RU" dirty="0" smtClean="0"/>
              <a:t>3) речевая,</a:t>
            </a:r>
          </a:p>
          <a:p>
            <a:r>
              <a:rPr lang="ru-RU" dirty="0" smtClean="0"/>
              <a:t>4) художественно-эстетическая,</a:t>
            </a:r>
          </a:p>
          <a:p>
            <a:r>
              <a:rPr lang="ru-RU" dirty="0" smtClean="0"/>
              <a:t>5) физическая.</a:t>
            </a:r>
          </a:p>
          <a:p>
            <a:r>
              <a:rPr lang="ru-RU" dirty="0" smtClean="0"/>
              <a:t>При формировании развивающей предметно-пространственной среды я старалась сделать предметно-развивающую среду разнообразной, яркой, информативно богатой, для того чтобы максимально ускорить и облегчить адаптационный период детей в детском саду, создать эмоционально положительную атмосферу в группе, обеспечить индивидуальное гармоничное развитие ребенка. Благодаря организации различных игровых центров </a:t>
            </a:r>
            <a:r>
              <a:rPr lang="ru-RU" dirty="0"/>
              <a:t> </a:t>
            </a:r>
            <a:r>
              <a:rPr lang="ru-RU" dirty="0" smtClean="0"/>
              <a:t>и уголков с помощью открытых стеллажей, не загромождающих помещение. В группе созданы условия для разных видов детской деятельности (игровой, продуктивной и познавательно- исследовательской). Для того, чтобы каждый ребенок смог найти себе дело и занятие по душе и чувствовал себя комфортно, в группе выделены центры определенного вида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5" y="3140968"/>
            <a:ext cx="4348188" cy="2899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1227" y="68230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конструирования и ПДД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215" y="1028858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dirty="0" smtClean="0"/>
              <a:t>При  планировании центров я  предусмотрела  места для проходов, которые не  будут проходить через пространство центра. Выделила  центры при помощи низких стеллажей, столов. </a:t>
            </a:r>
          </a:p>
          <a:p>
            <a:r>
              <a:rPr lang="ru-RU" dirty="0" smtClean="0"/>
              <a:t>    Центр конструирования  и ПДД  - эти центры  самые популярные у детей, особенно у мальчиков. Ведь так важно, чтобы проходящие  мимо не разрушали постройки.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44" y="2863116"/>
            <a:ext cx="3818781" cy="2867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6"/>
          <a:stretch/>
        </p:blipFill>
        <p:spPr bwMode="auto">
          <a:xfrm>
            <a:off x="460375" y="1268760"/>
            <a:ext cx="8155998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5612" y="7372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 ПДД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95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4" y="796763"/>
            <a:ext cx="8360971" cy="572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682307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 развития речи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94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70" y="3778114"/>
            <a:ext cx="3288307" cy="2462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5" y="1988840"/>
            <a:ext cx="3062709" cy="2299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302" y="44290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Совместное чтение с детьми может стать отличным средством эмоционального воспитания.</a:t>
            </a:r>
          </a:p>
          <a:p>
            <a:pPr algn="ctr"/>
            <a:r>
              <a:rPr lang="ru-RU" sz="1600" dirty="0"/>
              <a:t>Джон Готтман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66973"/>
            <a:ext cx="37734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614" y="68230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Книжный центр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1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8123"/>
            <a:ext cx="2679849" cy="3576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0095"/>
            <a:ext cx="4556402" cy="3412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653136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 вот в центре музыки и театра можно уединиться, там есть мягкая мебель, что послужит и местом отдыха.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25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900igr.net/up/datas/257477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0" y="6183630"/>
            <a:ext cx="91440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1.studylib.ru/store/data/005120073_1-b11bbd3554fba2614b79ed4cfec16db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3"/>
          <a:stretch/>
        </p:blipFill>
        <p:spPr bwMode="auto">
          <a:xfrm>
            <a:off x="-9138" y="7937"/>
            <a:ext cx="9153138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2" y="836712"/>
            <a:ext cx="2874321" cy="3832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77878"/>
            <a:ext cx="5055016" cy="3791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972" y="4869160"/>
            <a:ext cx="287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Уединиться можно индивидуально…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48691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….а можно и с друзьями.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963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Влад Дмитриев</cp:lastModifiedBy>
  <cp:revision>22</cp:revision>
  <dcterms:created xsi:type="dcterms:W3CDTF">2022-12-07T14:30:21Z</dcterms:created>
  <dcterms:modified xsi:type="dcterms:W3CDTF">2022-12-11T07:07:01Z</dcterms:modified>
</cp:coreProperties>
</file>