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75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79ACE-3AEB-41EC-845C-0B071B6A971B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B67DB-7B1F-4FF7-ADD6-05334E0203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челки\Desktop\1907cf5192e52cd451a38809fa54ab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3" y="0"/>
            <a:ext cx="913581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Развивающая предметно – пространственная среда в подготовительной группе в соответствии с ФГОС ДО</a:t>
            </a:r>
            <a:b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МБДОУ «Березовский детский сад № 2»</a:t>
            </a:r>
            <a:b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ru-RU" sz="4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944816" cy="136815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Воспитатель: </a:t>
            </a:r>
            <a:r>
              <a:rPr lang="ru-RU" sz="2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Василига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Т.Н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 двигательной активности</a:t>
            </a:r>
            <a:endParaRPr lang="ru-RU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32048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72816"/>
            <a:ext cx="41764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 книги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8640959" cy="525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 нравственного воспитания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Пчелки\Downloads\IMG_20230201_18195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556792"/>
            <a:ext cx="849694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 речевого развития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челки\Downloads\IMG_20230210_0659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600200"/>
            <a:ext cx="8496944" cy="49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</a:t>
            </a:r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математического развития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челки\Downloads\IMG_20230209_1759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496" y="1628800"/>
            <a:ext cx="8640959" cy="49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Мини-музей «Русская изба»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 descr="C:\Users\Пчелки\Downloads\IMG_20230209_1802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412776"/>
            <a:ext cx="849694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Работа с родителями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6409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44644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17032"/>
            <a:ext cx="39604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Georgia" panose="02040502050405020303" pitchFamily="18" charset="0"/>
              </a:rPr>
              <a:t>    </a:t>
            </a:r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Главной задачей воспитания дошкольников является создание у детей чувств эмоционального комфорта и психологической защищенности. В детском саду ребенку важно чувствовать себя любимым и неповторимым. Поэтому, важным является и среда, в которой проходит воспитательный процесс.</a:t>
            </a:r>
            <a:endParaRPr lang="ru-RU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Пчелки\Desktop\Спасибо-за-внимание-смайлик-для-презентации-анимация-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22313" y="2924944"/>
            <a:ext cx="7772400" cy="28440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b="0" cap="none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Развивающая среда – это необходимый фактор для развития ребенка. Чем богаче и насыщенней развивающая среда, тем интереснее и познавательнее в ней находиться ребенку</a:t>
            </a:r>
            <a:r>
              <a:rPr lang="ru-RU" sz="2400" cap="none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cap="none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83568" y="908720"/>
            <a:ext cx="7772400" cy="2016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ea typeface="Times New Roman"/>
                <a:cs typeface="Arial" pitchFamily="34" charset="0"/>
              </a:rPr>
              <a:t>Образовательная среда – совокупность условий, целенаправленно создаваемых в целях обеспечения полноценного образования и развития детей.</a:t>
            </a:r>
            <a:endParaRPr lang="ru-RU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064896" cy="450021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b="0" dirty="0" smtClean="0">
                <a:solidFill>
                  <a:srgbClr val="7030A0"/>
                </a:solidFill>
                <a:latin typeface="Arial" pitchFamily="34" charset="0"/>
                <a:ea typeface="Calibri"/>
                <a:cs typeface="Arial" pitchFamily="34" charset="0"/>
              </a:rPr>
              <a:t>Достижение современного качества дошкольного образования, его соответствия актуальным и перспективным потребностям личности, общества и государства  на основе организации информационно-методических, материально-технических, организационно-содержательных условий для развития личностных качеств детей (активности, инициативности и др.).</a:t>
            </a:r>
            <a:endParaRPr lang="ru-RU" sz="2400" b="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48681"/>
            <a:ext cx="7772400" cy="792087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Цель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556792"/>
            <a:ext cx="7920880" cy="50405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200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Охранять и укреплять физическое и психическое состояние детей, Интеллектуальное развитие, Эмоциональное благополучие каждого ребенка; </a:t>
            </a:r>
            <a:br>
              <a:rPr lang="ru-RU" sz="2200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Создавать условия для развития личности;</a:t>
            </a:r>
            <a:br>
              <a:rPr lang="ru-RU" sz="2200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Взаимодействовать с семьей с целью повышения эффективности воспитательного процесса.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</a:br>
            <a:endParaRPr lang="ru-RU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04665"/>
            <a:ext cx="7810128" cy="792087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Задачи</a:t>
            </a:r>
            <a:endParaRPr lang="ru-RU" sz="4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505" y="764704"/>
            <a:ext cx="416538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216024"/>
          </a:xfrm>
        </p:spPr>
        <p:txBody>
          <a:bodyPr>
            <a:normAutofit fontScale="90000"/>
          </a:bodyPr>
          <a:lstStyle/>
          <a:p>
            <a:pPr lvl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Центр сюжетно - ролевых игр.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Пчелки\Downloads\IMG_20230209_2054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764704"/>
            <a:ext cx="4244280" cy="2736304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73016"/>
            <a:ext cx="4176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573016"/>
            <a:ext cx="4248472" cy="31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 театрализованных игр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Пчелки\Downloads\IMG_20230210_1205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1412776"/>
            <a:ext cx="763284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 экспериментирования и наблюдений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челки\Downloads\IMG_20230209_2049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00201"/>
            <a:ext cx="8640960" cy="49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 безопасности дорожного движения</a:t>
            </a:r>
            <a:endParaRPr lang="ru-RU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Пчелки\Downloads\IMG_20230201_1808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521" y="1988840"/>
            <a:ext cx="4248471" cy="424847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88840"/>
            <a:ext cx="410445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 творческой деятельности</a:t>
            </a:r>
            <a:endParaRPr lang="ru-RU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43204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403244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180</Words>
  <Application>Microsoft Office PowerPoint</Application>
  <PresentationFormat>Экран (4:3)</PresentationFormat>
  <Paragraphs>21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Развивающая предметно – пространственная среда в подготовительной группе в соответствии с ФГОС ДО  МБДОУ «Березовский детский сад № 2» </vt:lpstr>
      <vt:lpstr>Развивающая среда – это необходимый фактор для развития ребенка. Чем богаче и насыщенней развивающая среда, тем интереснее и познавательнее в ней находиться ребенку.</vt:lpstr>
      <vt:lpstr>Достижение современного качества дошкольного образования, его соответствия актуальным и перспективным потребностям личности, общества и государства  на основе организации информационно-методических, материально-технических, организационно-содержательных условий для развития личностных качеств детей (активности, инициативности и др.).</vt:lpstr>
      <vt:lpstr>- Охранять и укреплять физическое и психическое состояние детей, Интеллектуальное развитие, Эмоциональное благополучие каждого ребенка;  - Создавать условия для развития личности; - Взаимодействовать с семьей с целью повышения эффективности воспитательного процесса. </vt:lpstr>
      <vt:lpstr>Центр сюжетно - ролевых игр. </vt:lpstr>
      <vt:lpstr>Центр театрализованных игр</vt:lpstr>
      <vt:lpstr>Центр экспериментирования и наблюдений</vt:lpstr>
      <vt:lpstr>Центр безопасности дорожного движения</vt:lpstr>
      <vt:lpstr>Центр творческой деятельности</vt:lpstr>
      <vt:lpstr>Центр двигательной активности</vt:lpstr>
      <vt:lpstr>Центр книги</vt:lpstr>
      <vt:lpstr>Центр нравственного воспитания</vt:lpstr>
      <vt:lpstr>Центр речевого развития</vt:lpstr>
      <vt:lpstr>Центр математического развития</vt:lpstr>
      <vt:lpstr>Мини-музей «Русская изба»</vt:lpstr>
      <vt:lpstr>Работа с родителями</vt:lpstr>
      <vt:lpstr>Слайд 17</vt:lpstr>
      <vt:lpstr>Слайд 18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 – пространственная среда в подготовительной группе в соответствии с ФГОС ДО  МБДОУ «Березовский детский сад № 2»</dc:title>
  <dc:creator>Пчелки</dc:creator>
  <cp:lastModifiedBy>Пчелки</cp:lastModifiedBy>
  <cp:revision>64</cp:revision>
  <dcterms:created xsi:type="dcterms:W3CDTF">2023-02-09T02:01:06Z</dcterms:created>
  <dcterms:modified xsi:type="dcterms:W3CDTF">2023-02-10T15:03:47Z</dcterms:modified>
</cp:coreProperties>
</file>