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B6B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C3C0-D2C0-4FDD-A36C-DEF85B58D94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B9730-8D7A-4A48-966D-4C1DDB6B8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18508" y="282143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2B6B56"/>
                </a:solidFill>
              </a:rPr>
              <a:t>Кондрашов</a:t>
            </a:r>
            <a:endParaRPr lang="ru-RU" sz="3200" dirty="0">
              <a:solidFill>
                <a:srgbClr val="2B6B5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8508" y="3420591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solidFill>
                  <a:srgbClr val="2B6B56"/>
                </a:solidFill>
              </a:rPr>
              <a:t>Ярослав</a:t>
            </a:r>
            <a:endParaRPr lang="ru-RU" sz="2800" dirty="0">
              <a:solidFill>
                <a:srgbClr val="2B6B5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8508" y="4356695"/>
            <a:ext cx="66247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2B6B56"/>
                </a:solidFill>
              </a:rPr>
              <a:t>а</a:t>
            </a:r>
            <a:r>
              <a:rPr lang="ru-RU" dirty="0" smtClean="0">
                <a:solidFill>
                  <a:srgbClr val="2B6B56"/>
                </a:solidFill>
              </a:rPr>
              <a:t>ктивное участие </a:t>
            </a:r>
            <a:endParaRPr lang="ru-RU" dirty="0">
              <a:solidFill>
                <a:srgbClr val="2B6B5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8508" y="4932759"/>
            <a:ext cx="68407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2B6B56"/>
                </a:solidFill>
              </a:rPr>
              <a:t>в Краевом семейном финансовом фестивале</a:t>
            </a:r>
            <a:endParaRPr lang="ru-RU" dirty="0">
              <a:solidFill>
                <a:srgbClr val="2B6B5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8628" y="6228903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2B6B56"/>
                </a:solidFill>
              </a:rPr>
              <a:t>Кислухина Александра Васильевна</a:t>
            </a:r>
            <a:endParaRPr lang="ru-RU" sz="2800" dirty="0">
              <a:solidFill>
                <a:srgbClr val="2B6B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257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Gala</dc:creator>
  <cp:lastModifiedBy>User</cp:lastModifiedBy>
  <cp:revision>6</cp:revision>
  <dcterms:created xsi:type="dcterms:W3CDTF">2022-10-10T02:21:57Z</dcterms:created>
  <dcterms:modified xsi:type="dcterms:W3CDTF">2022-11-24T04:41:34Z</dcterms:modified>
</cp:coreProperties>
</file>