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3" r:id="rId10"/>
    <p:sldId id="264" r:id="rId11"/>
    <p:sldId id="274" r:id="rId12"/>
    <p:sldId id="275" r:id="rId13"/>
    <p:sldId id="266" r:id="rId14"/>
    <p:sldId id="267" r:id="rId15"/>
    <p:sldId id="268" r:id="rId16"/>
    <p:sldId id="278" r:id="rId17"/>
    <p:sldId id="276" r:id="rId18"/>
    <p:sldId id="270" r:id="rId19"/>
    <p:sldId id="277" r:id="rId20"/>
    <p:sldId id="271" r:id="rId21"/>
    <p:sldId id="27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589" y="-1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8477E-C2F4-4A9E-AF92-BC16363F3972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AFBE17-96F8-4395-8D88-2120B98F94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8477E-C2F4-4A9E-AF92-BC16363F3972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FBE17-96F8-4395-8D88-2120B98F94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8477E-C2F4-4A9E-AF92-BC16363F3972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FBE17-96F8-4395-8D88-2120B98F94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48477E-C2F4-4A9E-AF92-BC16363F3972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53AFBE17-96F8-4395-8D88-2120B98F94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8477E-C2F4-4A9E-AF92-BC16363F3972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FBE17-96F8-4395-8D88-2120B98F94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8477E-C2F4-4A9E-AF92-BC16363F3972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FBE17-96F8-4395-8D88-2120B98F94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FBE17-96F8-4395-8D88-2120B98F94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8477E-C2F4-4A9E-AF92-BC16363F3972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8477E-C2F4-4A9E-AF92-BC16363F3972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FBE17-96F8-4395-8D88-2120B98F94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8477E-C2F4-4A9E-AF92-BC16363F3972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FBE17-96F8-4395-8D88-2120B98F94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48477E-C2F4-4A9E-AF92-BC16363F3972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3AFBE17-96F8-4395-8D88-2120B98F94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8477E-C2F4-4A9E-AF92-BC16363F3972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AFBE17-96F8-4395-8D88-2120B98F94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448477E-C2F4-4A9E-AF92-BC16363F3972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53AFBE17-96F8-4395-8D88-2120B98F94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1560" y="5301208"/>
            <a:ext cx="8229600" cy="1219200"/>
          </a:xfrm>
        </p:spPr>
        <p:txBody>
          <a:bodyPr>
            <a:noAutofit/>
          </a:bodyPr>
          <a:lstStyle/>
          <a:p>
            <a:pPr marL="355600"/>
            <a:r>
              <a:rPr lang="ru-RU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Развивающая предметно-пространственная среда в старшей группе в соответствии с ФГОС ДО</a:t>
            </a:r>
            <a:br>
              <a:rPr lang="ru-RU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МБДОУ «Березовский детский сад №2» </a:t>
            </a:r>
            <a:br>
              <a:rPr lang="ru-RU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                   </a:t>
            </a:r>
            <a:r>
              <a:rPr lang="ru-RU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Воспитатель</a:t>
            </a:r>
            <a:r>
              <a:rPr lang="ru-RU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ru-RU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Кислухина</a:t>
            </a:r>
            <a:r>
              <a:rPr lang="ru-RU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А.В.</a:t>
            </a:r>
            <a: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dirty="0" smtClean="0">
                <a:solidFill>
                  <a:schemeClr val="accent2"/>
                </a:solidFill>
                <a:latin typeface="Georgia" panose="02040502050405020303" pitchFamily="18" charset="0"/>
              </a:rPr>
              <a:t/>
            </a:r>
            <a:br>
              <a:rPr lang="ru-RU" sz="3200" dirty="0" smtClean="0">
                <a:solidFill>
                  <a:schemeClr val="accent2"/>
                </a:solidFill>
                <a:latin typeface="Georgia" panose="02040502050405020303" pitchFamily="18" charset="0"/>
              </a:rPr>
            </a:br>
            <a:r>
              <a:rPr lang="ru-RU" sz="28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0457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28596" y="285728"/>
            <a:ext cx="8305800" cy="6429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 книги</a:t>
            </a: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357686" y="1500174"/>
            <a:ext cx="46085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Arial" pitchFamily="34" charset="0"/>
                <a:cs typeface="Arial" pitchFamily="34" charset="0"/>
              </a:rPr>
              <a:t>Книга – лучший друг ты мой,</a:t>
            </a:r>
          </a:p>
          <a:p>
            <a:r>
              <a:rPr lang="ru-RU" sz="3200" dirty="0" smtClean="0">
                <a:latin typeface="Arial" pitchFamily="34" charset="0"/>
                <a:cs typeface="Arial" pitchFamily="34" charset="0"/>
              </a:rPr>
              <a:t>Мне так радостно с тобой!</a:t>
            </a:r>
          </a:p>
          <a:p>
            <a:r>
              <a:rPr lang="ru-RU" sz="3200" dirty="0" smtClean="0">
                <a:latin typeface="Arial" pitchFamily="34" charset="0"/>
                <a:cs typeface="Arial" pitchFamily="34" charset="0"/>
              </a:rPr>
              <a:t>Я люблю тебя читать,</a:t>
            </a:r>
          </a:p>
          <a:p>
            <a:r>
              <a:rPr lang="ru-RU" sz="3200" dirty="0" smtClean="0">
                <a:latin typeface="Arial" pitchFamily="34" charset="0"/>
                <a:cs typeface="Arial" pitchFamily="34" charset="0"/>
              </a:rPr>
              <a:t>Думать, мыслить и мечтать!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IMG_20180528_09535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142984"/>
            <a:ext cx="405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4843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E24B60B0-4DD7-46D7-A030-B8E75275D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286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 безопасности дорожного движения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Screenshot_20210217_1822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1285860"/>
            <a:ext cx="6829612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0509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>
            <a:extLst>
              <a:ext uri="{FF2B5EF4-FFF2-40B4-BE49-F238E27FC236}">
                <a16:creationId xmlns:a16="http://schemas.microsoft.com/office/drawing/2014/main" xmlns="" id="{4072AF36-64F7-4993-986F-E22356FE7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4613" y="1524000"/>
            <a:ext cx="7034773" cy="4572000"/>
          </a:xfr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84D58AF-EC4C-4FF9-9338-C005CA62A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 экспериментирования</a:t>
            </a:r>
            <a:endParaRPr lang="ru-RU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8177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1F4DE166-1137-4B75-9C84-1411AAB36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700808"/>
            <a:ext cx="6192688" cy="4798831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330369"/>
            <a:ext cx="8229600" cy="794375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0BD0D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Центр творческой деятельности</a:t>
            </a:r>
            <a:endParaRPr lang="ru-RU" sz="4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444208" y="1997839"/>
            <a:ext cx="22425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Художником может быть я и не стану,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 вот рисовать, я люблю!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Альбомы и ручки, мелки и тетради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Всё в этом центре я найду!</a:t>
            </a:r>
            <a:b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2793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86A55924-BDB1-4941-A4B8-D3BECD1B60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10247" y="1914091"/>
            <a:ext cx="5302820" cy="430018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 двигательной активности</a:t>
            </a: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4722" y="2071259"/>
            <a:ext cx="329207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В руки мы возьмём скакалку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Обруч, кубик или палку.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Все движения разучим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Станем крепче мы и лучше!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2822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2C8DF8C2-8858-4565-8807-B0BD2C4274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484785"/>
            <a:ext cx="8229600" cy="518457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 конструирования</a:t>
            </a: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0016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b="1" dirty="0" smtClean="0"/>
              <a:t>Центр творческой деятельности</a:t>
            </a:r>
            <a:endParaRPr lang="ru-RU" sz="44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309687"/>
            <a:ext cx="5286412" cy="528638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2BE27086-3CF7-48FB-8615-F2E7E5C53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305800" cy="86409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Мини-музей «Красноярский край»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06E1140-E0B5-4ED9-B8CA-320083E38D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0250" y="1052736"/>
            <a:ext cx="5143500" cy="577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7532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6061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69611" y="4149080"/>
            <a:ext cx="3666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CF91755-3F70-493E-A02A-F838B34C79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986802"/>
            <a:ext cx="4320480" cy="28447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6CEC7E4-D44E-4782-A80D-C1673A8D03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535" y="986802"/>
            <a:ext cx="4067944" cy="575456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000504"/>
            <a:ext cx="4286280" cy="267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20519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305800" cy="6429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Методические разработки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20210218_0718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1214422"/>
            <a:ext cx="6720000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11"/>
          <p:cNvSpPr>
            <a:spLocks noGrp="1"/>
          </p:cNvSpPr>
          <p:nvPr>
            <p:ph sz="quarter" idx="1"/>
          </p:nvPr>
        </p:nvSpPr>
        <p:spPr>
          <a:xfrm>
            <a:off x="1043608" y="2420888"/>
            <a:ext cx="7643192" cy="3827512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среда – это необходимый фактор для развития ребенка. Чем богаче и насыщенней развивающая среда, тем интереснее и познавательнее в ней находиться ребенку.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ahoma"/>
              </a:rPr>
              <a:t/>
            </a:r>
            <a:br>
              <a:rPr lang="ru-RU" dirty="0">
                <a:solidFill>
                  <a:srgbClr val="000000"/>
                </a:solidFill>
                <a:latin typeface="Tahoma"/>
              </a:rPr>
            </a:b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2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685800" y="764704"/>
            <a:ext cx="8134672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Образовательная среда – совокупность условий, целенаправленно создаваемых в целях обеспечения полноценного образования и развития детей.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5029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889844"/>
            <a:ext cx="8640960" cy="3728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effectLst/>
                <a:latin typeface="Arial" pitchFamily="34" charset="0"/>
                <a:ea typeface="Times New Roman"/>
                <a:cs typeface="Arial" pitchFamily="34" charset="0"/>
              </a:rPr>
              <a:t>Таким образом, созданная нами предметно-развивающая среда  служит интересам и потребностям ребенка, обогащает развитие специфических видов деятельности, обеспечивает «зону ближайшего развития» ребенка, побуждает делать сознательный выбор, выдвигать и реализовывать собственные инициативы, принимать самостоятельные решения, развивать творческие способности, а так же формировать личностные качества воспитанников и их жизненный опыт.</a:t>
            </a:r>
          </a:p>
        </p:txBody>
      </p:sp>
    </p:spTree>
    <p:extLst>
      <p:ext uri="{BB962C8B-B14F-4D97-AF65-F5344CB8AC3E}">
        <p14:creationId xmlns:p14="http://schemas.microsoft.com/office/powerpoint/2010/main" xmlns="" val="479554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2880320" cy="3456384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Главной задачей воспитания дошкольников являются создание у детей чувства эмоционального комфорта и психологической защищённости. В детском саду ребёнку важно чувствовать себя любимым и неповторимым. Поэтому, важным является и среда, в которой проходит воспитательный процесс. </a:t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900igr.net/datas/doshkolnoe-obrazovanie/Nravstvenno-patrioticheskoe-vospitanie-doshkolnikov/0015-015-Spasibo-za-vnimanie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18" r="941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14439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ts val="1440"/>
              </a:lnSpc>
              <a:spcAft>
                <a:spcPts val="1000"/>
              </a:spcAft>
            </a:pPr>
            <a:endParaRPr lang="ru-RU" sz="3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Достижение современного качества дошкольного образования, его соответствия актуальным и перспективным потребностям личности, общества и государства  на основе организации информационно-методических, материально-технических, организационно-содержательных условий для развития личностных качеств детей (активности, инициативности и др.)</a:t>
            </a:r>
            <a:endParaRPr lang="ru-RU" sz="28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</p:txBody>
      </p:sp>
    </p:spTree>
    <p:extLst>
      <p:ext uri="{BB962C8B-B14F-4D97-AF65-F5344CB8AC3E}">
        <p14:creationId xmlns:p14="http://schemas.microsoft.com/office/powerpoint/2010/main" xmlns="" val="2663957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и укрепление физического и психического состояния детей.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Интеллектуальное развитие.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Эмоциональное благополучие каждого ребенка.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условий для развития личности.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семьей с целью повышения эффективности воспитательного процесса.</a:t>
            </a:r>
            <a:endParaRPr lang="ru-RU" sz="24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</p:txBody>
      </p:sp>
    </p:spTree>
    <p:extLst>
      <p:ext uri="{BB962C8B-B14F-4D97-AF65-F5344CB8AC3E}">
        <p14:creationId xmlns:p14="http://schemas.microsoft.com/office/powerpoint/2010/main" xmlns="" val="2728724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8075240" cy="424847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Организация жизни и воспитание детей шестого года жизни направлены на дальнейшее развитие умения понимать окружающих людей, проявлять к ним доброжелательное отношение, стремиться к общению и взаимодействию. Предметно-развивающая среда группы организуется с учётом возможностей для детей играть и заниматься отдельными подгруппами. Пособия и игрушки располагаются так, чтобы не мешать их свободному перемещению. </a:t>
            </a:r>
            <a:endParaRPr lang="ru-RU" sz="28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428768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РПП среда в старшем дошкольном возрасте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7036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Clr>
                <a:srgbClr val="0BD0D9"/>
              </a:buClr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содержательно-насыщенной;</a:t>
            </a:r>
          </a:p>
          <a:p>
            <a:pPr lvl="0">
              <a:buClr>
                <a:srgbClr val="0BD0D9"/>
              </a:buClr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развивающей;</a:t>
            </a:r>
          </a:p>
          <a:p>
            <a:pPr lvl="0">
              <a:buClr>
                <a:srgbClr val="0BD0D9"/>
              </a:buClr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трансформируемой; </a:t>
            </a:r>
          </a:p>
          <a:p>
            <a:pPr lvl="0">
              <a:buClr>
                <a:srgbClr val="0BD0D9"/>
              </a:buClr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полифункциональной;</a:t>
            </a:r>
          </a:p>
          <a:p>
            <a:pPr lvl="0">
              <a:buClr>
                <a:srgbClr val="0BD0D9"/>
              </a:buClr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вариативной; </a:t>
            </a:r>
          </a:p>
          <a:p>
            <a:pPr lvl="0">
              <a:buClr>
                <a:srgbClr val="0BD0D9"/>
              </a:buClr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доступной; </a:t>
            </a:r>
          </a:p>
          <a:p>
            <a:pPr lvl="0">
              <a:buClr>
                <a:srgbClr val="0BD0D9"/>
              </a:buClr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безопасной;</a:t>
            </a:r>
          </a:p>
          <a:p>
            <a:pPr lvl="0">
              <a:buClr>
                <a:srgbClr val="0BD0D9"/>
              </a:buClr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сберегающей;</a:t>
            </a:r>
          </a:p>
          <a:p>
            <a:pPr lvl="0">
              <a:buClr>
                <a:srgbClr val="0BD0D9"/>
              </a:buClr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эстетически – привлекательной.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rgbClr val="04617B"/>
                </a:solidFill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 должна быть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47453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17C08E44-95D6-4EC1-9FFD-D4F31D0BB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1412776"/>
            <a:ext cx="7632848" cy="525658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19200"/>
          </a:xfr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ru-RU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 сюжетно - ролевых игр</a:t>
            </a:r>
            <a:br>
              <a:rPr lang="ru-RU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011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CD71D28B-C524-4B44-B329-78B4160798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8313" y="1524000"/>
            <a:ext cx="7007374" cy="4572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 патриотического воспитания</a:t>
            </a:r>
            <a:endParaRPr lang="ru-RU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3528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C23E7B77-B003-420D-8A68-D94F8F8FD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1" y="1111710"/>
            <a:ext cx="4176464" cy="55576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7ED331-D165-4E54-A155-BAC7F5286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 театрализованных игр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40BAA49-F389-4D03-AC20-0B4608DB56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111710"/>
            <a:ext cx="4320479" cy="55576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977017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349</TotalTime>
  <Words>380</Words>
  <Application>Microsoft Office PowerPoint</Application>
  <PresentationFormat>Экран (4:3)</PresentationFormat>
  <Paragraphs>50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Бумажная</vt:lpstr>
      <vt:lpstr>     Развивающая предметно-пространственная среда в старшей группе в соответствии с ФГОС ДО МБДОУ «Березовский детский сад №2»                             Воспитатель: Кислухина А.В.    </vt:lpstr>
      <vt:lpstr>Образовательная среда – совокупность условий, целенаправленно создаваемых в целях обеспечения полноценного образования и развития детей.</vt:lpstr>
      <vt:lpstr>Цель: </vt:lpstr>
      <vt:lpstr>Задачи:</vt:lpstr>
      <vt:lpstr>РПП среда в старшем дошкольном возрасте</vt:lpstr>
      <vt:lpstr>Развивающая предметно-пространственная среда должна быть</vt:lpstr>
      <vt:lpstr>Центр сюжетно - ролевых игр </vt:lpstr>
      <vt:lpstr>Центр патриотического воспитания</vt:lpstr>
      <vt:lpstr>Центр театрализованных игр</vt:lpstr>
      <vt:lpstr>Центр книги</vt:lpstr>
      <vt:lpstr>Центр безопасности дорожного движения</vt:lpstr>
      <vt:lpstr>Центр экспериментирования</vt:lpstr>
      <vt:lpstr>Центр творческой деятельности</vt:lpstr>
      <vt:lpstr>Центр двигательной активности</vt:lpstr>
      <vt:lpstr>Центр конструирования</vt:lpstr>
      <vt:lpstr>Центр творческой деятельности</vt:lpstr>
      <vt:lpstr>Мини-музей «Красноярский край»</vt:lpstr>
      <vt:lpstr>Работа с родителями</vt:lpstr>
      <vt:lpstr>Методические разработки</vt:lpstr>
      <vt:lpstr>Слайд 20</vt:lpstr>
      <vt:lpstr>Главной задачей воспитания дошкольников являются создание у детей чувства эмоционального комфорта и психологической защищённости. В детском саду ребёнку важно чувствовать себя любимым и неповторимым. Поэтому, важным является и среда, в которой проходит воспитательный процесс. 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ПРЕДМЕТНО-ПРОСТРАНСТВЕННАЯ РАЗВИВАЮЩАЯ СРЕДА В ГРУППЕ В СООТВЕТСТВИИ С ФГОС БМКДОУ «Детский сад №19»</dc:title>
  <dc:creator>User</dc:creator>
  <cp:lastModifiedBy>User</cp:lastModifiedBy>
  <cp:revision>40</cp:revision>
  <dcterms:created xsi:type="dcterms:W3CDTF">2016-05-08T16:47:44Z</dcterms:created>
  <dcterms:modified xsi:type="dcterms:W3CDTF">2023-03-09T06:54:57Z</dcterms:modified>
</cp:coreProperties>
</file>