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2" r:id="rId13"/>
    <p:sldId id="276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173A8D"/>
    <a:srgbClr val="383229"/>
    <a:srgbClr val="53A3E6"/>
    <a:srgbClr val="ECF3F9"/>
    <a:srgbClr val="FFC900"/>
    <a:srgbClr val="129481"/>
    <a:srgbClr val="0F2741"/>
    <a:srgbClr val="001736"/>
    <a:srgbClr val="C9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828" autoAdjust="0"/>
  </p:normalViewPr>
  <p:slideViewPr>
    <p:cSldViewPr snapToGrid="0">
      <p:cViewPr varScale="1">
        <p:scale>
          <a:sx n="62" d="100"/>
          <a:sy n="62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0445" y="2063932"/>
            <a:ext cx="8843555" cy="378822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Развивающая предметно – пространственная среда во второй младшей  группе «Лучики» в соответствии с ФГОС ДО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МБДОУ «Березовский детский сад № 2»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          Воспитатель: Помогаева Н.С.</a:t>
            </a:r>
            <a:br>
              <a:rPr lang="ru-RU" dirty="0"/>
            </a:b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Lucida Sans Typewrit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  Мини-музеи в нашей группе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2EA0D5-5A65-4CB0-9256-16FFB5874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1269446"/>
            <a:ext cx="3855427" cy="51405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5F30BA-5BA5-4E33-805C-B21C3CC90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03" y="1269446"/>
            <a:ext cx="3855427" cy="5140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        Познавательный центр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F0DF02-8CEE-4859-A012-BAC24158A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69446"/>
            <a:ext cx="3943350" cy="5257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59EB41-0239-496B-B8C1-FA4CFB00D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39" y="1269446"/>
            <a:ext cx="3943351" cy="52578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925" y="291547"/>
            <a:ext cx="7833424" cy="9778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           Центр конструирования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C601EA-F9CA-4A09-B99C-916D71919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10" y="1098828"/>
            <a:ext cx="6183825" cy="56506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                 Центр ПДД</a:t>
            </a:r>
          </a:p>
        </p:txBody>
      </p:sp>
      <p:pic>
        <p:nvPicPr>
          <p:cNvPr id="5122" name="Picture 2" descr="C:\Users\User\Desktop\IMG-827c5e0ef3bb7bee9461ee0b61b6dd1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852" y="1269446"/>
            <a:ext cx="6859250" cy="530036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               Спортивный центр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BBF644-1634-449B-BCF0-A3FE7D219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8" y="1269446"/>
            <a:ext cx="3972755" cy="52970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FA69A3-F228-4B33-BE5C-4E1E8C2C4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9" y="1269446"/>
            <a:ext cx="3544760" cy="52970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                Работа с родителями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7C1E71-B0EF-4FE6-938B-C2F8B4881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6" y="1083539"/>
            <a:ext cx="4205238" cy="56069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3C4FA0-7CF7-403E-86B1-D42FD103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6546" y="404547"/>
            <a:ext cx="2632828" cy="41181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8D4E78-B517-412A-9E5E-30B74FD93C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33889" y="3887031"/>
            <a:ext cx="4118144" cy="26328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14" y="2486107"/>
            <a:ext cx="7875270" cy="1929139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Дошкольный возраст – это то время, когда закладывается фундамент всей жизни человека. И если уделять внимание предметно-развивающей среде ребенка, его сенсорной восприимчивости окружающего мира, это будет способствовать становлению гармоничной, самодостаточной личности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148A8-636E-4B46-9836-93D0B8B4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13800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Спасибо за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24541D-DDAE-40AE-92BE-50EDADDD7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8003"/>
            <a:ext cx="6858000" cy="2119797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1198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634" y="757646"/>
            <a:ext cx="8490857" cy="18418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Предметно-развивающая среда в группе «Лучики»</a:t>
            </a:r>
            <a:br>
              <a:rPr lang="ru-RU" dirty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2999" y="2272937"/>
            <a:ext cx="7125789" cy="3931920"/>
          </a:xfrm>
        </p:spPr>
        <p:txBody>
          <a:bodyPr>
            <a:normAutofit fontScale="92500" lnSpcReduction="10000"/>
          </a:bodyPr>
          <a:lstStyle/>
          <a:p>
            <a:r>
              <a:rPr lang="ru-RU" sz="2600" i="1" dirty="0"/>
              <a:t>Оборудована с учетом возрастных особенностей ребенка. Все элементы среды связаны между собой по содержанию и художественному решению. Мебель соответствует росту и возрасту детей, игрушки -обеспечивают максимальный для данного возраста развивающий эффект.</a:t>
            </a:r>
          </a:p>
          <a:p>
            <a:r>
              <a:rPr lang="ru-RU" sz="2600" i="1" dirty="0"/>
              <a:t>Предметно-развивающая среда соответствует содержанию образовательного процесса, отвечает интересам и потребностям детей, способствует всестороннему развитию, обеспечивает их психическое и эмоциональное благополучие.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273" y="2995559"/>
            <a:ext cx="7886699" cy="97789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 развивающей среды</a:t>
            </a:r>
            <a:br>
              <a:rPr lang="ru-RU" b="1" dirty="0"/>
            </a:br>
            <a:r>
              <a:rPr lang="ru-RU" dirty="0"/>
              <a:t>•Охрана и укрепление физического и психического состояния детей.</a:t>
            </a:r>
            <a:br>
              <a:rPr lang="ru-RU" dirty="0"/>
            </a:br>
            <a:r>
              <a:rPr lang="ru-RU" dirty="0"/>
              <a:t>•Интеллектуальное развитие.</a:t>
            </a:r>
            <a:br>
              <a:rPr lang="ru-RU" dirty="0"/>
            </a:br>
            <a:r>
              <a:rPr lang="ru-RU" dirty="0"/>
              <a:t>•Эмоциональное благополучие каждого ребенка.</a:t>
            </a:r>
            <a:br>
              <a:rPr lang="ru-RU" dirty="0"/>
            </a:br>
            <a:r>
              <a:rPr lang="ru-RU" dirty="0"/>
              <a:t>•Создание условий для развития личности.</a:t>
            </a:r>
            <a:br>
              <a:rPr lang="ru-RU" dirty="0"/>
            </a:br>
            <a:r>
              <a:rPr lang="ru-RU" dirty="0"/>
              <a:t>•Взаимодействие с семьей с целью повышения эффективности воспитательного процесса.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839" y="735684"/>
            <a:ext cx="7886699" cy="977899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быть: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Содержательно-насыщенной;</a:t>
            </a:r>
          </a:p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развивающей;</a:t>
            </a:r>
          </a:p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трансформируемой; </a:t>
            </a:r>
          </a:p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полифункциональной;</a:t>
            </a:r>
          </a:p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вариативной;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Доступной; </a:t>
            </a:r>
          </a:p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безопасной;</a:t>
            </a:r>
          </a:p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сберегающей;</a:t>
            </a:r>
          </a:p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 – привлекательной.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                      Центр книги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52606" y="1071153"/>
            <a:ext cx="2991394" cy="12670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dirty="0">
                <a:solidFill>
                  <a:srgbClr val="173A8D"/>
                </a:solidFill>
                <a:latin typeface="Gabriola" pitchFamily="82" charset="0"/>
              </a:rPr>
              <a:t>На полках книг у нас не счесть</a:t>
            </a:r>
          </a:p>
          <a:p>
            <a:pPr>
              <a:lnSpc>
                <a:spcPct val="100000"/>
              </a:lnSpc>
              <a:buNone/>
            </a:pPr>
            <a:r>
              <a:rPr lang="ru-RU" b="1" dirty="0">
                <a:solidFill>
                  <a:srgbClr val="173A8D"/>
                </a:solidFill>
                <a:latin typeface="Gabriola" pitchFamily="82" charset="0"/>
              </a:rPr>
              <a:t>Русских народов книги есть</a:t>
            </a:r>
          </a:p>
          <a:p>
            <a:pPr>
              <a:lnSpc>
                <a:spcPct val="100000"/>
              </a:lnSpc>
              <a:buNone/>
            </a:pPr>
            <a:r>
              <a:rPr lang="ru-RU" b="1" dirty="0">
                <a:solidFill>
                  <a:srgbClr val="173A8D"/>
                </a:solidFill>
                <a:latin typeface="Gabriola" pitchFamily="82" charset="0"/>
              </a:rPr>
              <a:t>Воспитатели детям их читают, а дети героями себя представляют.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CEE4D7E-E03A-41CC-B9B2-85E9CD92EF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273701"/>
            <a:ext cx="3755780" cy="529275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B5BA5C-50C5-48D0-B70D-653466CD6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1" y="2338252"/>
            <a:ext cx="3708793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427" y="279461"/>
            <a:ext cx="7848922" cy="977899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Центр сюжетно – ролевых игр</a:t>
            </a: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FF63F507-1EF6-45CB-9A4B-E205AB1D55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70" y="1500551"/>
            <a:ext cx="3911110" cy="5077987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94D4F557-A49A-49AC-A593-6B383AF91B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0" y="1500551"/>
            <a:ext cx="4212980" cy="50779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A5F804-76CD-494F-9263-575E0C988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76" y="961293"/>
            <a:ext cx="4088423" cy="54512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F82B88-8E8A-46D5-AB94-D80F00714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961293"/>
            <a:ext cx="4088424" cy="5451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B0E17C7-CDBD-4703-BFF8-AB495733A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07" y="1090109"/>
            <a:ext cx="6178183" cy="565940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79B1C0-BD49-4E6B-8717-B95C55F26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269446"/>
            <a:ext cx="3943349" cy="5257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4DDDF1-E611-4BCF-A459-411E09FBB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95" y="1269446"/>
            <a:ext cx="3943349" cy="5257799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D0E2533-6C7F-4438-A5A1-1BB3AFDA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                Центр творчества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285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Gabriola</vt:lpstr>
      <vt:lpstr>Lucida Sans Typewriter</vt:lpstr>
      <vt:lpstr>Times New Roman</vt:lpstr>
      <vt:lpstr>Office Theme</vt:lpstr>
      <vt:lpstr>    Развивающая предметно – пространственная среда во второй младшей  группе «Лучики» в соответствии с ФГОС ДО  МБДОУ «Березовский детский сад № 2»                                                                                                             Воспитатель: Помогаева Н.С. </vt:lpstr>
      <vt:lpstr>Предметно-развивающая среда в группе «Лучики» </vt:lpstr>
      <vt:lpstr>Задачи развивающей среды •Охрана и укрепление физического и психического состояния детей. •Интеллектуальное развитие. •Эмоциональное благополучие каждого ребенка. •Создание условий для развития личности. •Взаимодействие с семьей с целью повышения эффективности воспитательного процесса. </vt:lpstr>
      <vt:lpstr>Развивающая предметно-пространственная среда должна быть:</vt:lpstr>
      <vt:lpstr>                      Центр книги</vt:lpstr>
      <vt:lpstr>Центр сюжетно – ролевых игр</vt:lpstr>
      <vt:lpstr>Презентация PowerPoint</vt:lpstr>
      <vt:lpstr>                         Театр</vt:lpstr>
      <vt:lpstr>                 Центр творчества          </vt:lpstr>
      <vt:lpstr>      Мини-музеи в нашей группе </vt:lpstr>
      <vt:lpstr>            Познавательный центр</vt:lpstr>
      <vt:lpstr>           Центр конструирования</vt:lpstr>
      <vt:lpstr>                 Центр ПДД</vt:lpstr>
      <vt:lpstr>                Спортивный центр                </vt:lpstr>
      <vt:lpstr>                Работа с родителями</vt:lpstr>
      <vt:lpstr>Дошкольный возраст – это то время, когда закладывается фундамент всей жизни человека. И если уделять внимание предметно-развивающей среде ребенка, его сенсорной восприимчивости окружающего мира, это будет способствовать становлению гармоничной, самодостаточной личности.</vt:lpstr>
      <vt:lpstr>Спасибо за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Наталья Помогаева</cp:lastModifiedBy>
  <cp:revision>103</cp:revision>
  <dcterms:created xsi:type="dcterms:W3CDTF">2016-11-18T14:12:19Z</dcterms:created>
  <dcterms:modified xsi:type="dcterms:W3CDTF">2022-03-11T12:09:53Z</dcterms:modified>
</cp:coreProperties>
</file>