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04" r:id="rId1"/>
  </p:sldMasterIdLst>
  <p:notesMasterIdLst>
    <p:notesMasterId r:id="rId12"/>
  </p:notesMasterIdLst>
  <p:sldIdLst>
    <p:sldId id="256" r:id="rId2"/>
    <p:sldId id="317" r:id="rId3"/>
    <p:sldId id="257" r:id="rId4"/>
    <p:sldId id="263" r:id="rId5"/>
    <p:sldId id="318" r:id="rId6"/>
    <p:sldId id="319" r:id="rId7"/>
    <p:sldId id="320" r:id="rId8"/>
    <p:sldId id="321" r:id="rId9"/>
    <p:sldId id="316" r:id="rId10"/>
    <p:sldId id="302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6D818-6594-49F9-AC75-499D0AD9BCA4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71B03-C1DF-45A8-A201-8EDCFF7221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52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89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33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14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52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22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77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00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89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23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72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63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91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yandex.ru/images/_crpd/VP1iY5606/f7bf3fsim/hgN0TYqR1PGVnVO1reGrEk6I-jOpMynZB4_eiHKBv1NhOlJ_RNt9AJQr0JEFTKjg1SI7IHZeaS7RIaEDA6rk_tsCeGSzpJX40cQWrR2NlmYK1I9-xH8o4X--g5gOma5GUV8KSv33DQGtXoUNDVSk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1564" y="0"/>
            <a:ext cx="9294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0748"/>
            <a:ext cx="8064896" cy="280831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49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Игровое </a:t>
            </a:r>
            <a:r>
              <a:rPr lang="ru-RU" sz="49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49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финансовой грамотности</a:t>
            </a:r>
            <a:r>
              <a:rPr lang="en-US" sz="49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9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9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нельзя купить»</a:t>
            </a:r>
            <a:r>
              <a:rPr lang="ru-RU" sz="18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661248"/>
            <a:ext cx="4355976" cy="119675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 младшей группы</a:t>
            </a:r>
            <a:endParaRPr lang="en-US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Быкова Анастасия Владимировна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35604" y="233197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«Березовский детский сад №2»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1.1zoom.me/big3/453/Money_Banknotes_Dollars_Trees_Gray_background_569848_4700x3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2525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1556792"/>
            <a:ext cx="388843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54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2360" y="548680"/>
            <a:ext cx="576064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Участники: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Воспитатель,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 и родители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1673567495_gas-kvas-com-p-risunok-vospitatel-s-detmi-v-detskom-sadu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2" y="1628800"/>
            <a:ext cx="7819238" cy="4887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1914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/>
          </a:bodyPr>
          <a:lstStyle/>
          <a:p>
            <a:pPr algn="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помочь детям  узнать о том, что не всё можно купить за деньги, способствовать формированию основ финансовой грамотности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0179" y="2420888"/>
            <a:ext cx="7646174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Современная жизнь диктует свои стандарты: в условиях рыночной экономики человеку в любом возрасте, чтобы быть успешным, необходимо быть финансово грамотным. Поэтому обучение основам экономических знаний необходимо начинать уже в детском саду, ведь представления  и  применении начинают формироваться в дошкольном возрасте.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Главные ценности - это семья, доверительные взаимоотношения в ней, окружающий мир, моральные ценности, радость и любовь близких людей – за деньги это не купишь.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лнце 2"/>
          <p:cNvSpPr/>
          <p:nvPr/>
        </p:nvSpPr>
        <p:spPr>
          <a:xfrm>
            <a:off x="119056" y="226701"/>
            <a:ext cx="1727311" cy="1584176"/>
          </a:xfrm>
          <a:prstGeom prst="sun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6602149" y="226701"/>
            <a:ext cx="2484784" cy="925220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4066636" y="592934"/>
            <a:ext cx="2484784" cy="851710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endParaRPr lang="ru-RU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1846367" y="191784"/>
            <a:ext cx="2220269" cy="793464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endParaRPr lang="ru-RU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F:\методическая работа 2019\план на 2019-2020 уч.год\семинары\семинар финансовая грамотность\финансовая грамотность\shutterstock-3887305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056" y="3572410"/>
            <a:ext cx="3228807" cy="303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755576" y="1143703"/>
            <a:ext cx="6336704" cy="30963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Здравствуй, солнце золотое!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Здравствуй, небо голубое!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Здравствуй, вольный ветерок!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Здравствуй, маленький дубок!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живём в одном краю,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Всех я вас приветствую!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user\Desktop\1670631191_35-kartinkin-net-p-kartinki-roditeli-i-deti-multyashnie-krasi-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027" y="2035115"/>
            <a:ext cx="2079748" cy="214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1672462583_flomaster-club-p-dub-detskii-risunok-krasivo-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027" y="3803441"/>
            <a:ext cx="201841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2342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 игрового занятия: 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Галиева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«Три копейки на покупку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методическая работа 2019\план на 2019-2020 уч.год\семинары\семинар финансовая грамотность\финансовая грамотность\shutterstock-3887305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994" y="4012739"/>
            <a:ext cx="2910325" cy="254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лако 8"/>
          <p:cNvSpPr/>
          <p:nvPr/>
        </p:nvSpPr>
        <p:spPr>
          <a:xfrm>
            <a:off x="251518" y="2996952"/>
            <a:ext cx="3347299" cy="1333369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чтение стихотворения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8484221" flipV="1">
            <a:off x="1754159" y="2320895"/>
            <a:ext cx="942306" cy="202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C:\Users\user\Desktop\1670631191_35-kartinkin-net-p-kartinki-roditeli-i-deti-multyashnie-krasi-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319" y="4487285"/>
            <a:ext cx="2079748" cy="214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14956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2342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ЦОР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Развлечёба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и герой серии кот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Кубокот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который расскажет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появились деньги в семье»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F:\методическая работа 2019\план на 2019-2020 уч.год\семинары\семинар финансовая грамотность\финансовая грамотность\shutterstock-3887305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59" y="4284344"/>
            <a:ext cx="2910325" cy="254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лако 8"/>
          <p:cNvSpPr/>
          <p:nvPr/>
        </p:nvSpPr>
        <p:spPr>
          <a:xfrm>
            <a:off x="181332" y="2996952"/>
            <a:ext cx="3347299" cy="1333369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Смотрим: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8484221" flipV="1">
            <a:off x="1754159" y="2320895"/>
            <a:ext cx="942306" cy="202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0057205">
            <a:off x="3316628" y="3905140"/>
            <a:ext cx="1238066" cy="164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user\Desktop\a195c3a23ec777d387be5a6a1bc087f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10939"/>
            <a:ext cx="3563768" cy="200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1670631191_35-kartinkin-net-p-kartinki-roditeli-i-deti-multyashnie-krasi-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84" y="4571236"/>
            <a:ext cx="2079748" cy="214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64631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методическая работа 2019\план на 2019-2020 уч.год\семинары\семинар финансовая грамотность\финансовая грамотность\shutterstock-3887305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06229"/>
            <a:ext cx="2910325" cy="254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лако 8"/>
          <p:cNvSpPr/>
          <p:nvPr/>
        </p:nvSpPr>
        <p:spPr>
          <a:xfrm>
            <a:off x="134994" y="332656"/>
            <a:ext cx="3428894" cy="201622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«Доходы и расходы»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7265043" flipV="1">
            <a:off x="1119001" y="3117330"/>
            <a:ext cx="942306" cy="202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9328474">
            <a:off x="3019763" y="3273146"/>
            <a:ext cx="1238066" cy="164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76593" y="3781906"/>
            <a:ext cx="3665299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дружно поиграем</a:t>
            </a:r>
            <a:endParaRPr lang="ru-RU" sz="2400" dirty="0"/>
          </a:p>
        </p:txBody>
      </p:sp>
      <p:sp>
        <p:nvSpPr>
          <p:cNvPr id="11" name="Облако 10"/>
          <p:cNvSpPr/>
          <p:nvPr/>
        </p:nvSpPr>
        <p:spPr>
          <a:xfrm>
            <a:off x="4283968" y="894349"/>
            <a:ext cx="4536504" cy="201622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 Можно купить или не возможно»</a:t>
            </a:r>
          </a:p>
        </p:txBody>
      </p:sp>
      <p:sp>
        <p:nvSpPr>
          <p:cNvPr id="12" name="Облако 11"/>
          <p:cNvSpPr/>
          <p:nvPr/>
        </p:nvSpPr>
        <p:spPr>
          <a:xfrm>
            <a:off x="3566503" y="3324194"/>
            <a:ext cx="5796136" cy="2292817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завершению  игры звучит стихотворением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Кондылева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C:\Users\user\Desktop\1670631191_35-kartinkin-net-p-kartinki-roditeli-i-deti-multyashnie-krasi-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325" y="4612110"/>
            <a:ext cx="2079748" cy="214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85459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268760"/>
            <a:ext cx="8208912" cy="48320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Прогнозируемый результат: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процессе игрового занятия все участники смогли получить представления о том, что не все можно купить, расходы семьи не должны быть расточительными.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Осознали,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 сбережения семьи – это денежные средства, которые могут остаться в семье, если разумно расходовать свои доходы,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они могут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быть использованы для отдыха или приобретения более необходимых и важных вещей для всей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семьи!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2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1674082446_gas-kvas-com-p-risunki-na-temu-finansovaya-gramotnost-gl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3606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161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Игровое занятие  по финансовой грамотности «Что нельзя купить» </vt:lpstr>
      <vt:lpstr>Презентация PowerPoint</vt:lpstr>
      <vt:lpstr> </vt:lpstr>
      <vt:lpstr>Презентация PowerPoint</vt:lpstr>
      <vt:lpstr>Ход игрового занятия:   Ш. Галиева «Три копейки на покупку».</vt:lpstr>
      <vt:lpstr>ЦОР «Развлечёба» и герой серии кот Кубокот, который расскажет «Как появились деньги в семье»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№ 10» г.Ярославль   Формирование финансовой грамотности у детей дошкольного возраста</dc:title>
  <dc:creator>Админ</dc:creator>
  <cp:lastModifiedBy>Admin</cp:lastModifiedBy>
  <cp:revision>127</cp:revision>
  <dcterms:created xsi:type="dcterms:W3CDTF">2020-05-14T12:09:00Z</dcterms:created>
  <dcterms:modified xsi:type="dcterms:W3CDTF">2024-03-19T04:08:00Z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1268046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  <property fmtid="{D5CDD505-2E9C-101B-9397-08002B2CF9AE}" pid="5" name="ICV">
    <vt:lpwstr>8BD2C58AA4864630A2CB4A3D4EDA0C71</vt:lpwstr>
  </property>
  <property fmtid="{D5CDD505-2E9C-101B-9397-08002B2CF9AE}" pid="6" name="KSOProductBuildVer">
    <vt:lpwstr>1049-11.2.0.10351</vt:lpwstr>
  </property>
</Properties>
</file>